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</p:sldMasterIdLst>
  <p:notesMasterIdLst>
    <p:notesMasterId r:id="rId24"/>
  </p:notesMasterIdLst>
  <p:handoutMasterIdLst>
    <p:handoutMasterId r:id="rId25"/>
  </p:handoutMasterIdLst>
  <p:sldIdLst>
    <p:sldId id="476" r:id="rId3"/>
    <p:sldId id="477" r:id="rId4"/>
    <p:sldId id="482" r:id="rId5"/>
    <p:sldId id="479" r:id="rId6"/>
    <p:sldId id="480" r:id="rId7"/>
    <p:sldId id="481" r:id="rId8"/>
    <p:sldId id="483" r:id="rId9"/>
    <p:sldId id="487" r:id="rId10"/>
    <p:sldId id="485" r:id="rId11"/>
    <p:sldId id="484" r:id="rId12"/>
    <p:sldId id="491" r:id="rId13"/>
    <p:sldId id="490" r:id="rId14"/>
    <p:sldId id="492" r:id="rId15"/>
    <p:sldId id="493" r:id="rId16"/>
    <p:sldId id="489" r:id="rId17"/>
    <p:sldId id="496" r:id="rId18"/>
    <p:sldId id="494" r:id="rId19"/>
    <p:sldId id="495" r:id="rId20"/>
    <p:sldId id="488" r:id="rId21"/>
    <p:sldId id="497" r:id="rId22"/>
    <p:sldId id="486" r:id="rId23"/>
  </p:sldIdLst>
  <p:sldSz cx="10160000" cy="5713413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32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" initials="A" lastIdx="2" clrIdx="0">
    <p:extLst>
      <p:ext uri="{19B8F6BF-5375-455C-9EA6-DF929625EA0E}">
        <p15:presenceInfo xmlns:p15="http://schemas.microsoft.com/office/powerpoint/2012/main" userId="AS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BCBC"/>
    <a:srgbClr val="A5CA39"/>
    <a:srgbClr val="00ADEF"/>
    <a:srgbClr val="FAFAFA"/>
    <a:srgbClr val="FE974A"/>
    <a:srgbClr val="012F50"/>
    <a:srgbClr val="FA3F52"/>
    <a:srgbClr val="2F668D"/>
    <a:srgbClr val="D0EDF3"/>
    <a:srgbClr val="5AC5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98" autoAdjust="0"/>
    <p:restoredTop sz="83680" autoAdjust="0"/>
  </p:normalViewPr>
  <p:slideViewPr>
    <p:cSldViewPr>
      <p:cViewPr varScale="1">
        <p:scale>
          <a:sx n="108" d="100"/>
          <a:sy n="108" d="100"/>
        </p:scale>
        <p:origin x="690" y="78"/>
      </p:cViewPr>
      <p:guideLst>
        <p:guide orient="horz" pos="1800"/>
        <p:guide pos="32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40" d="100"/>
        <a:sy n="140" d="100"/>
      </p:scale>
      <p:origin x="0" y="-7800"/>
    </p:cViewPr>
  </p:sorterViewPr>
  <p:notesViewPr>
    <p:cSldViewPr>
      <p:cViewPr varScale="1">
        <p:scale>
          <a:sx n="57" d="100"/>
          <a:sy n="57" d="100"/>
        </p:scale>
        <p:origin x="28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5C35C5-BCEB-45E2-907D-2B6919702223}" type="datetimeFigureOut">
              <a:rPr lang="bg-BG" smtClean="0"/>
              <a:t>7.7.2016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4BAF28-DEFF-4F6D-A6B7-D0755AADE316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194253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6755E3-4E48-421B-A12D-7FBFE29464FC}" type="datetimeFigureOut">
              <a:rPr lang="bg-BG" smtClean="0"/>
              <a:t>7.7.2016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1B10EF-6EA4-4269-B1DC-FAEDA31FC8F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28055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Highly instrumented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B10EF-6EA4-4269-B1DC-FAEDA31FC8FF}" type="slidenum">
              <a:rPr lang="bg-BG" smtClean="0"/>
              <a:t>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43583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B10EF-6EA4-4269-B1DC-FAEDA31FC8FF}" type="slidenum">
              <a:rPr lang="bg-BG" smtClean="0"/>
              <a:t>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17625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4666"/>
            <a:ext cx="10159404" cy="719138"/>
          </a:xfrm>
        </p:spPr>
        <p:txBody>
          <a:bodyPr>
            <a:noAutofit/>
          </a:bodyPr>
          <a:lstStyle>
            <a:lvl1pPr marL="0" indent="0" algn="ctr">
              <a:buNone/>
              <a:defRPr sz="4000" b="0">
                <a:solidFill>
                  <a:schemeClr val="bg2"/>
                </a:solidFill>
                <a:latin typeface="+mj-lt"/>
                <a:ea typeface="Open Sans Condensed Light" panose="020B0306030504020204" pitchFamily="34" charset="0"/>
                <a:cs typeface="Open Sans Condensed Light" panose="020B0306030504020204" pitchFamily="34" charset="0"/>
              </a:defRPr>
            </a:lvl1pPr>
            <a:lvl2pPr marL="457200" indent="0" algn="ctr">
              <a:buNone/>
              <a:defRPr>
                <a:solidFill>
                  <a:schemeClr val="tx2"/>
                </a:solidFill>
                <a:latin typeface="+mj-lt"/>
              </a:defRPr>
            </a:lvl2pPr>
            <a:lvl3pPr marL="914400" indent="0" algn="ctr">
              <a:buNone/>
              <a:defRPr>
                <a:solidFill>
                  <a:schemeClr val="tx2"/>
                </a:solidFill>
                <a:latin typeface="+mj-lt"/>
              </a:defRPr>
            </a:lvl3pPr>
            <a:lvl4pPr marL="1371600" indent="0" algn="ctr">
              <a:buNone/>
              <a:defRPr>
                <a:solidFill>
                  <a:schemeClr val="tx2"/>
                </a:solidFill>
                <a:latin typeface="+mj-lt"/>
              </a:defRPr>
            </a:lvl4pPr>
            <a:lvl5pPr marL="1828800" indent="0" algn="ctr">
              <a:buNone/>
              <a:defRPr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-595" y="838482"/>
            <a:ext cx="10159999" cy="288925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accent2"/>
                </a:solidFill>
                <a:latin typeface="+mn-lt"/>
                <a:ea typeface="Open Sans Condensed Light" panose="020B0306030504020204" pitchFamily="34" charset="0"/>
                <a:cs typeface="Open Sans Condensed Light" panose="020B0306030504020204" pitchFamily="34" charset="0"/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ounded Rectangle 2"/>
          <p:cNvSpPr/>
          <p:nvPr userDrawn="1"/>
        </p:nvSpPr>
        <p:spPr>
          <a:xfrm rot="10800000" flipH="1" flipV="1">
            <a:off x="1011128" y="5391473"/>
            <a:ext cx="804114" cy="21602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@nikmd23 </a:t>
            </a:r>
            <a:endParaRPr kumimoji="0" lang="bg-BG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011128" y="5292000"/>
            <a:ext cx="806489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 6"/>
          <p:cNvSpPr>
            <a:spLocks noChangeAspect="1" noEditPoints="1"/>
          </p:cNvSpPr>
          <p:nvPr userDrawn="1"/>
        </p:nvSpPr>
        <p:spPr bwMode="auto">
          <a:xfrm>
            <a:off x="8857916" y="5391525"/>
            <a:ext cx="218108" cy="216000"/>
          </a:xfrm>
          <a:custGeom>
            <a:avLst/>
            <a:gdLst>
              <a:gd name="T0" fmla="*/ 1478 w 3309"/>
              <a:gd name="T1" fmla="*/ 946 h 3277"/>
              <a:gd name="T2" fmla="*/ 2138 w 3309"/>
              <a:gd name="T3" fmla="*/ 1544 h 3277"/>
              <a:gd name="T4" fmla="*/ 2172 w 3309"/>
              <a:gd name="T5" fmla="*/ 1638 h 3277"/>
              <a:gd name="T6" fmla="*/ 2138 w 3309"/>
              <a:gd name="T7" fmla="*/ 1733 h 3277"/>
              <a:gd name="T8" fmla="*/ 1478 w 3309"/>
              <a:gd name="T9" fmla="*/ 2332 h 3277"/>
              <a:gd name="T10" fmla="*/ 1365 w 3309"/>
              <a:gd name="T11" fmla="*/ 2352 h 3277"/>
              <a:gd name="T12" fmla="*/ 1268 w 3309"/>
              <a:gd name="T13" fmla="*/ 2288 h 3277"/>
              <a:gd name="T14" fmla="*/ 1244 w 3309"/>
              <a:gd name="T15" fmla="*/ 2176 h 3277"/>
              <a:gd name="T16" fmla="*/ 1291 w 3309"/>
              <a:gd name="T17" fmla="*/ 2090 h 3277"/>
              <a:gd name="T18" fmla="*/ 1291 w 3309"/>
              <a:gd name="T19" fmla="*/ 1188 h 3277"/>
              <a:gd name="T20" fmla="*/ 1244 w 3309"/>
              <a:gd name="T21" fmla="*/ 1101 h 3277"/>
              <a:gd name="T22" fmla="*/ 1268 w 3309"/>
              <a:gd name="T23" fmla="*/ 989 h 3277"/>
              <a:gd name="T24" fmla="*/ 1365 w 3309"/>
              <a:gd name="T25" fmla="*/ 925 h 3277"/>
              <a:gd name="T26" fmla="*/ 1465 w 3309"/>
              <a:gd name="T27" fmla="*/ 321 h 3277"/>
              <a:gd name="T28" fmla="*/ 1111 w 3309"/>
              <a:gd name="T29" fmla="*/ 421 h 3277"/>
              <a:gd name="T30" fmla="*/ 805 w 3309"/>
              <a:gd name="T31" fmla="*/ 608 h 3277"/>
              <a:gd name="T32" fmla="*/ 559 w 3309"/>
              <a:gd name="T33" fmla="*/ 867 h 3277"/>
              <a:gd name="T34" fmla="*/ 391 w 3309"/>
              <a:gd name="T35" fmla="*/ 1184 h 3277"/>
              <a:gd name="T36" fmla="*/ 313 w 3309"/>
              <a:gd name="T37" fmla="*/ 1544 h 3277"/>
              <a:gd name="T38" fmla="*/ 339 w 3309"/>
              <a:gd name="T39" fmla="*/ 1918 h 3277"/>
              <a:gd name="T40" fmla="*/ 464 w 3309"/>
              <a:gd name="T41" fmla="*/ 2258 h 3277"/>
              <a:gd name="T42" fmla="*/ 674 w 3309"/>
              <a:gd name="T43" fmla="*/ 2547 h 3277"/>
              <a:gd name="T44" fmla="*/ 951 w 3309"/>
              <a:gd name="T45" fmla="*/ 2772 h 3277"/>
              <a:gd name="T46" fmla="*/ 1283 w 3309"/>
              <a:gd name="T47" fmla="*/ 2918 h 3277"/>
              <a:gd name="T48" fmla="*/ 1655 w 3309"/>
              <a:gd name="T49" fmla="*/ 2969 h 3277"/>
              <a:gd name="T50" fmla="*/ 2026 w 3309"/>
              <a:gd name="T51" fmla="*/ 2918 h 3277"/>
              <a:gd name="T52" fmla="*/ 2358 w 3309"/>
              <a:gd name="T53" fmla="*/ 2772 h 3277"/>
              <a:gd name="T54" fmla="*/ 2635 w 3309"/>
              <a:gd name="T55" fmla="*/ 2547 h 3277"/>
              <a:gd name="T56" fmla="*/ 2845 w 3309"/>
              <a:gd name="T57" fmla="*/ 2258 h 3277"/>
              <a:gd name="T58" fmla="*/ 2969 w 3309"/>
              <a:gd name="T59" fmla="*/ 1918 h 3277"/>
              <a:gd name="T60" fmla="*/ 2995 w 3309"/>
              <a:gd name="T61" fmla="*/ 1544 h 3277"/>
              <a:gd name="T62" fmla="*/ 2918 w 3309"/>
              <a:gd name="T63" fmla="*/ 1184 h 3277"/>
              <a:gd name="T64" fmla="*/ 2750 w 3309"/>
              <a:gd name="T65" fmla="*/ 867 h 3277"/>
              <a:gd name="T66" fmla="*/ 2505 w 3309"/>
              <a:gd name="T67" fmla="*/ 608 h 3277"/>
              <a:gd name="T68" fmla="*/ 2199 w 3309"/>
              <a:gd name="T69" fmla="*/ 421 h 3277"/>
              <a:gd name="T70" fmla="*/ 1844 w 3309"/>
              <a:gd name="T71" fmla="*/ 321 h 3277"/>
              <a:gd name="T72" fmla="*/ 1760 w 3309"/>
              <a:gd name="T73" fmla="*/ 3 h 3277"/>
              <a:gd name="T74" fmla="*/ 2159 w 3309"/>
              <a:gd name="T75" fmla="*/ 78 h 3277"/>
              <a:gd name="T76" fmla="*/ 2518 w 3309"/>
              <a:gd name="T77" fmla="*/ 240 h 3277"/>
              <a:gd name="T78" fmla="*/ 2825 w 3309"/>
              <a:gd name="T79" fmla="*/ 480 h 3277"/>
              <a:gd name="T80" fmla="*/ 3067 w 3309"/>
              <a:gd name="T81" fmla="*/ 784 h 3277"/>
              <a:gd name="T82" fmla="*/ 3231 w 3309"/>
              <a:gd name="T83" fmla="*/ 1140 h 3277"/>
              <a:gd name="T84" fmla="*/ 3306 w 3309"/>
              <a:gd name="T85" fmla="*/ 1535 h 3277"/>
              <a:gd name="T86" fmla="*/ 3281 w 3309"/>
              <a:gd name="T87" fmla="*/ 1944 h 3277"/>
              <a:gd name="T88" fmla="*/ 3159 w 3309"/>
              <a:gd name="T89" fmla="*/ 2321 h 3277"/>
              <a:gd name="T90" fmla="*/ 2955 w 3309"/>
              <a:gd name="T91" fmla="*/ 2652 h 3277"/>
              <a:gd name="T92" fmla="*/ 2679 w 3309"/>
              <a:gd name="T93" fmla="*/ 2925 h 3277"/>
              <a:gd name="T94" fmla="*/ 2344 w 3309"/>
              <a:gd name="T95" fmla="*/ 3129 h 3277"/>
              <a:gd name="T96" fmla="*/ 1963 w 3309"/>
              <a:gd name="T97" fmla="*/ 3249 h 3277"/>
              <a:gd name="T98" fmla="*/ 1550 w 3309"/>
              <a:gd name="T99" fmla="*/ 3274 h 3277"/>
              <a:gd name="T100" fmla="*/ 1151 w 3309"/>
              <a:gd name="T101" fmla="*/ 3200 h 3277"/>
              <a:gd name="T102" fmla="*/ 791 w 3309"/>
              <a:gd name="T103" fmla="*/ 3036 h 3277"/>
              <a:gd name="T104" fmla="*/ 484 w 3309"/>
              <a:gd name="T105" fmla="*/ 2798 h 3277"/>
              <a:gd name="T106" fmla="*/ 243 w 3309"/>
              <a:gd name="T107" fmla="*/ 2493 h 3277"/>
              <a:gd name="T108" fmla="*/ 78 w 3309"/>
              <a:gd name="T109" fmla="*/ 2138 h 3277"/>
              <a:gd name="T110" fmla="*/ 3 w 3309"/>
              <a:gd name="T111" fmla="*/ 1742 h 3277"/>
              <a:gd name="T112" fmla="*/ 28 w 3309"/>
              <a:gd name="T113" fmla="*/ 1333 h 3277"/>
              <a:gd name="T114" fmla="*/ 150 w 3309"/>
              <a:gd name="T115" fmla="*/ 956 h 3277"/>
              <a:gd name="T116" fmla="*/ 355 w 3309"/>
              <a:gd name="T117" fmla="*/ 624 h 3277"/>
              <a:gd name="T118" fmla="*/ 630 w 3309"/>
              <a:gd name="T119" fmla="*/ 351 h 3277"/>
              <a:gd name="T120" fmla="*/ 966 w 3309"/>
              <a:gd name="T121" fmla="*/ 149 h 3277"/>
              <a:gd name="T122" fmla="*/ 1346 w 3309"/>
              <a:gd name="T123" fmla="*/ 29 h 3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309" h="3277">
                <a:moveTo>
                  <a:pt x="1396" y="922"/>
                </a:moveTo>
                <a:lnTo>
                  <a:pt x="1426" y="925"/>
                </a:lnTo>
                <a:lnTo>
                  <a:pt x="1453" y="932"/>
                </a:lnTo>
                <a:lnTo>
                  <a:pt x="1478" y="946"/>
                </a:lnTo>
                <a:lnTo>
                  <a:pt x="1501" y="963"/>
                </a:lnTo>
                <a:lnTo>
                  <a:pt x="1501" y="963"/>
                </a:lnTo>
                <a:lnTo>
                  <a:pt x="2121" y="1525"/>
                </a:lnTo>
                <a:lnTo>
                  <a:pt x="2138" y="1544"/>
                </a:lnTo>
                <a:lnTo>
                  <a:pt x="2153" y="1566"/>
                </a:lnTo>
                <a:lnTo>
                  <a:pt x="2164" y="1589"/>
                </a:lnTo>
                <a:lnTo>
                  <a:pt x="2170" y="1613"/>
                </a:lnTo>
                <a:lnTo>
                  <a:pt x="2172" y="1638"/>
                </a:lnTo>
                <a:lnTo>
                  <a:pt x="2170" y="1664"/>
                </a:lnTo>
                <a:lnTo>
                  <a:pt x="2164" y="1689"/>
                </a:lnTo>
                <a:lnTo>
                  <a:pt x="2153" y="1712"/>
                </a:lnTo>
                <a:lnTo>
                  <a:pt x="2138" y="1733"/>
                </a:lnTo>
                <a:lnTo>
                  <a:pt x="2121" y="1751"/>
                </a:lnTo>
                <a:lnTo>
                  <a:pt x="1501" y="2315"/>
                </a:lnTo>
                <a:lnTo>
                  <a:pt x="1501" y="2315"/>
                </a:lnTo>
                <a:lnTo>
                  <a:pt x="1478" y="2332"/>
                </a:lnTo>
                <a:lnTo>
                  <a:pt x="1453" y="2344"/>
                </a:lnTo>
                <a:lnTo>
                  <a:pt x="1426" y="2352"/>
                </a:lnTo>
                <a:lnTo>
                  <a:pt x="1396" y="2356"/>
                </a:lnTo>
                <a:lnTo>
                  <a:pt x="1365" y="2352"/>
                </a:lnTo>
                <a:lnTo>
                  <a:pt x="1336" y="2343"/>
                </a:lnTo>
                <a:lnTo>
                  <a:pt x="1309" y="2329"/>
                </a:lnTo>
                <a:lnTo>
                  <a:pt x="1287" y="2311"/>
                </a:lnTo>
                <a:lnTo>
                  <a:pt x="1268" y="2288"/>
                </a:lnTo>
                <a:lnTo>
                  <a:pt x="1253" y="2261"/>
                </a:lnTo>
                <a:lnTo>
                  <a:pt x="1245" y="2233"/>
                </a:lnTo>
                <a:lnTo>
                  <a:pt x="1242" y="2202"/>
                </a:lnTo>
                <a:lnTo>
                  <a:pt x="1244" y="2176"/>
                </a:lnTo>
                <a:lnTo>
                  <a:pt x="1250" y="2150"/>
                </a:lnTo>
                <a:lnTo>
                  <a:pt x="1261" y="2128"/>
                </a:lnTo>
                <a:lnTo>
                  <a:pt x="1274" y="2107"/>
                </a:lnTo>
                <a:lnTo>
                  <a:pt x="1291" y="2090"/>
                </a:lnTo>
                <a:lnTo>
                  <a:pt x="1291" y="2089"/>
                </a:lnTo>
                <a:lnTo>
                  <a:pt x="1787" y="1638"/>
                </a:lnTo>
                <a:lnTo>
                  <a:pt x="1291" y="1189"/>
                </a:lnTo>
                <a:lnTo>
                  <a:pt x="1291" y="1188"/>
                </a:lnTo>
                <a:lnTo>
                  <a:pt x="1274" y="1170"/>
                </a:lnTo>
                <a:lnTo>
                  <a:pt x="1261" y="1149"/>
                </a:lnTo>
                <a:lnTo>
                  <a:pt x="1250" y="1126"/>
                </a:lnTo>
                <a:lnTo>
                  <a:pt x="1244" y="1101"/>
                </a:lnTo>
                <a:lnTo>
                  <a:pt x="1242" y="1075"/>
                </a:lnTo>
                <a:lnTo>
                  <a:pt x="1245" y="1044"/>
                </a:lnTo>
                <a:lnTo>
                  <a:pt x="1253" y="1015"/>
                </a:lnTo>
                <a:lnTo>
                  <a:pt x="1268" y="989"/>
                </a:lnTo>
                <a:lnTo>
                  <a:pt x="1287" y="967"/>
                </a:lnTo>
                <a:lnTo>
                  <a:pt x="1309" y="948"/>
                </a:lnTo>
                <a:lnTo>
                  <a:pt x="1336" y="933"/>
                </a:lnTo>
                <a:lnTo>
                  <a:pt x="1365" y="925"/>
                </a:lnTo>
                <a:lnTo>
                  <a:pt x="1396" y="922"/>
                </a:lnTo>
                <a:close/>
                <a:moveTo>
                  <a:pt x="1655" y="307"/>
                </a:moveTo>
                <a:lnTo>
                  <a:pt x="1559" y="310"/>
                </a:lnTo>
                <a:lnTo>
                  <a:pt x="1465" y="321"/>
                </a:lnTo>
                <a:lnTo>
                  <a:pt x="1373" y="336"/>
                </a:lnTo>
                <a:lnTo>
                  <a:pt x="1283" y="358"/>
                </a:lnTo>
                <a:lnTo>
                  <a:pt x="1196" y="387"/>
                </a:lnTo>
                <a:lnTo>
                  <a:pt x="1111" y="421"/>
                </a:lnTo>
                <a:lnTo>
                  <a:pt x="1029" y="460"/>
                </a:lnTo>
                <a:lnTo>
                  <a:pt x="951" y="505"/>
                </a:lnTo>
                <a:lnTo>
                  <a:pt x="876" y="554"/>
                </a:lnTo>
                <a:lnTo>
                  <a:pt x="805" y="608"/>
                </a:lnTo>
                <a:lnTo>
                  <a:pt x="737" y="666"/>
                </a:lnTo>
                <a:lnTo>
                  <a:pt x="674" y="729"/>
                </a:lnTo>
                <a:lnTo>
                  <a:pt x="614" y="796"/>
                </a:lnTo>
                <a:lnTo>
                  <a:pt x="559" y="867"/>
                </a:lnTo>
                <a:lnTo>
                  <a:pt x="510" y="942"/>
                </a:lnTo>
                <a:lnTo>
                  <a:pt x="464" y="1019"/>
                </a:lnTo>
                <a:lnTo>
                  <a:pt x="425" y="1100"/>
                </a:lnTo>
                <a:lnTo>
                  <a:pt x="391" y="1184"/>
                </a:lnTo>
                <a:lnTo>
                  <a:pt x="363" y="1271"/>
                </a:lnTo>
                <a:lnTo>
                  <a:pt x="339" y="1360"/>
                </a:lnTo>
                <a:lnTo>
                  <a:pt x="324" y="1451"/>
                </a:lnTo>
                <a:lnTo>
                  <a:pt x="313" y="1544"/>
                </a:lnTo>
                <a:lnTo>
                  <a:pt x="310" y="1638"/>
                </a:lnTo>
                <a:lnTo>
                  <a:pt x="313" y="1734"/>
                </a:lnTo>
                <a:lnTo>
                  <a:pt x="324" y="1827"/>
                </a:lnTo>
                <a:lnTo>
                  <a:pt x="339" y="1918"/>
                </a:lnTo>
                <a:lnTo>
                  <a:pt x="363" y="2007"/>
                </a:lnTo>
                <a:lnTo>
                  <a:pt x="391" y="2093"/>
                </a:lnTo>
                <a:lnTo>
                  <a:pt x="425" y="2177"/>
                </a:lnTo>
                <a:lnTo>
                  <a:pt x="464" y="2258"/>
                </a:lnTo>
                <a:lnTo>
                  <a:pt x="510" y="2336"/>
                </a:lnTo>
                <a:lnTo>
                  <a:pt x="559" y="2410"/>
                </a:lnTo>
                <a:lnTo>
                  <a:pt x="614" y="2480"/>
                </a:lnTo>
                <a:lnTo>
                  <a:pt x="674" y="2547"/>
                </a:lnTo>
                <a:lnTo>
                  <a:pt x="737" y="2610"/>
                </a:lnTo>
                <a:lnTo>
                  <a:pt x="805" y="2669"/>
                </a:lnTo>
                <a:lnTo>
                  <a:pt x="876" y="2723"/>
                </a:lnTo>
                <a:lnTo>
                  <a:pt x="951" y="2772"/>
                </a:lnTo>
                <a:lnTo>
                  <a:pt x="1029" y="2816"/>
                </a:lnTo>
                <a:lnTo>
                  <a:pt x="1111" y="2856"/>
                </a:lnTo>
                <a:lnTo>
                  <a:pt x="1196" y="2890"/>
                </a:lnTo>
                <a:lnTo>
                  <a:pt x="1283" y="2918"/>
                </a:lnTo>
                <a:lnTo>
                  <a:pt x="1373" y="2940"/>
                </a:lnTo>
                <a:lnTo>
                  <a:pt x="1465" y="2957"/>
                </a:lnTo>
                <a:lnTo>
                  <a:pt x="1559" y="2966"/>
                </a:lnTo>
                <a:lnTo>
                  <a:pt x="1655" y="2969"/>
                </a:lnTo>
                <a:lnTo>
                  <a:pt x="1750" y="2966"/>
                </a:lnTo>
                <a:lnTo>
                  <a:pt x="1844" y="2957"/>
                </a:lnTo>
                <a:lnTo>
                  <a:pt x="1936" y="2940"/>
                </a:lnTo>
                <a:lnTo>
                  <a:pt x="2026" y="2918"/>
                </a:lnTo>
                <a:lnTo>
                  <a:pt x="2114" y="2890"/>
                </a:lnTo>
                <a:lnTo>
                  <a:pt x="2199" y="2856"/>
                </a:lnTo>
                <a:lnTo>
                  <a:pt x="2280" y="2816"/>
                </a:lnTo>
                <a:lnTo>
                  <a:pt x="2358" y="2772"/>
                </a:lnTo>
                <a:lnTo>
                  <a:pt x="2433" y="2723"/>
                </a:lnTo>
                <a:lnTo>
                  <a:pt x="2505" y="2669"/>
                </a:lnTo>
                <a:lnTo>
                  <a:pt x="2572" y="2610"/>
                </a:lnTo>
                <a:lnTo>
                  <a:pt x="2635" y="2547"/>
                </a:lnTo>
                <a:lnTo>
                  <a:pt x="2695" y="2480"/>
                </a:lnTo>
                <a:lnTo>
                  <a:pt x="2750" y="2410"/>
                </a:lnTo>
                <a:lnTo>
                  <a:pt x="2799" y="2336"/>
                </a:lnTo>
                <a:lnTo>
                  <a:pt x="2845" y="2258"/>
                </a:lnTo>
                <a:lnTo>
                  <a:pt x="2884" y="2177"/>
                </a:lnTo>
                <a:lnTo>
                  <a:pt x="2918" y="2093"/>
                </a:lnTo>
                <a:lnTo>
                  <a:pt x="2946" y="2007"/>
                </a:lnTo>
                <a:lnTo>
                  <a:pt x="2969" y="1918"/>
                </a:lnTo>
                <a:lnTo>
                  <a:pt x="2986" y="1827"/>
                </a:lnTo>
                <a:lnTo>
                  <a:pt x="2995" y="1734"/>
                </a:lnTo>
                <a:lnTo>
                  <a:pt x="2999" y="1638"/>
                </a:lnTo>
                <a:lnTo>
                  <a:pt x="2995" y="1544"/>
                </a:lnTo>
                <a:lnTo>
                  <a:pt x="2986" y="1451"/>
                </a:lnTo>
                <a:lnTo>
                  <a:pt x="2969" y="1360"/>
                </a:lnTo>
                <a:lnTo>
                  <a:pt x="2946" y="1271"/>
                </a:lnTo>
                <a:lnTo>
                  <a:pt x="2918" y="1184"/>
                </a:lnTo>
                <a:lnTo>
                  <a:pt x="2884" y="1100"/>
                </a:lnTo>
                <a:lnTo>
                  <a:pt x="2845" y="1019"/>
                </a:lnTo>
                <a:lnTo>
                  <a:pt x="2799" y="942"/>
                </a:lnTo>
                <a:lnTo>
                  <a:pt x="2750" y="867"/>
                </a:lnTo>
                <a:lnTo>
                  <a:pt x="2695" y="796"/>
                </a:lnTo>
                <a:lnTo>
                  <a:pt x="2635" y="729"/>
                </a:lnTo>
                <a:lnTo>
                  <a:pt x="2572" y="666"/>
                </a:lnTo>
                <a:lnTo>
                  <a:pt x="2505" y="608"/>
                </a:lnTo>
                <a:lnTo>
                  <a:pt x="2433" y="554"/>
                </a:lnTo>
                <a:lnTo>
                  <a:pt x="2358" y="505"/>
                </a:lnTo>
                <a:lnTo>
                  <a:pt x="2280" y="460"/>
                </a:lnTo>
                <a:lnTo>
                  <a:pt x="2199" y="421"/>
                </a:lnTo>
                <a:lnTo>
                  <a:pt x="2114" y="387"/>
                </a:lnTo>
                <a:lnTo>
                  <a:pt x="2026" y="358"/>
                </a:lnTo>
                <a:lnTo>
                  <a:pt x="1936" y="336"/>
                </a:lnTo>
                <a:lnTo>
                  <a:pt x="1844" y="321"/>
                </a:lnTo>
                <a:lnTo>
                  <a:pt x="1750" y="310"/>
                </a:lnTo>
                <a:lnTo>
                  <a:pt x="1655" y="307"/>
                </a:lnTo>
                <a:close/>
                <a:moveTo>
                  <a:pt x="1655" y="0"/>
                </a:moveTo>
                <a:lnTo>
                  <a:pt x="1760" y="3"/>
                </a:lnTo>
                <a:lnTo>
                  <a:pt x="1862" y="13"/>
                </a:lnTo>
                <a:lnTo>
                  <a:pt x="1963" y="29"/>
                </a:lnTo>
                <a:lnTo>
                  <a:pt x="2062" y="51"/>
                </a:lnTo>
                <a:lnTo>
                  <a:pt x="2159" y="78"/>
                </a:lnTo>
                <a:lnTo>
                  <a:pt x="2253" y="110"/>
                </a:lnTo>
                <a:lnTo>
                  <a:pt x="2344" y="149"/>
                </a:lnTo>
                <a:lnTo>
                  <a:pt x="2432" y="192"/>
                </a:lnTo>
                <a:lnTo>
                  <a:pt x="2518" y="240"/>
                </a:lnTo>
                <a:lnTo>
                  <a:pt x="2600" y="294"/>
                </a:lnTo>
                <a:lnTo>
                  <a:pt x="2679" y="351"/>
                </a:lnTo>
                <a:lnTo>
                  <a:pt x="2754" y="414"/>
                </a:lnTo>
                <a:lnTo>
                  <a:pt x="2825" y="480"/>
                </a:lnTo>
                <a:lnTo>
                  <a:pt x="2891" y="550"/>
                </a:lnTo>
                <a:lnTo>
                  <a:pt x="2955" y="624"/>
                </a:lnTo>
                <a:lnTo>
                  <a:pt x="3013" y="703"/>
                </a:lnTo>
                <a:lnTo>
                  <a:pt x="3067" y="784"/>
                </a:lnTo>
                <a:lnTo>
                  <a:pt x="3116" y="869"/>
                </a:lnTo>
                <a:lnTo>
                  <a:pt x="3159" y="956"/>
                </a:lnTo>
                <a:lnTo>
                  <a:pt x="3198" y="1047"/>
                </a:lnTo>
                <a:lnTo>
                  <a:pt x="3231" y="1140"/>
                </a:lnTo>
                <a:lnTo>
                  <a:pt x="3258" y="1235"/>
                </a:lnTo>
                <a:lnTo>
                  <a:pt x="3281" y="1333"/>
                </a:lnTo>
                <a:lnTo>
                  <a:pt x="3296" y="1433"/>
                </a:lnTo>
                <a:lnTo>
                  <a:pt x="3306" y="1535"/>
                </a:lnTo>
                <a:lnTo>
                  <a:pt x="3309" y="1638"/>
                </a:lnTo>
                <a:lnTo>
                  <a:pt x="3306" y="1742"/>
                </a:lnTo>
                <a:lnTo>
                  <a:pt x="3296" y="1845"/>
                </a:lnTo>
                <a:lnTo>
                  <a:pt x="3281" y="1944"/>
                </a:lnTo>
                <a:lnTo>
                  <a:pt x="3258" y="2042"/>
                </a:lnTo>
                <a:lnTo>
                  <a:pt x="3231" y="2138"/>
                </a:lnTo>
                <a:lnTo>
                  <a:pt x="3198" y="2231"/>
                </a:lnTo>
                <a:lnTo>
                  <a:pt x="3159" y="2321"/>
                </a:lnTo>
                <a:lnTo>
                  <a:pt x="3116" y="2409"/>
                </a:lnTo>
                <a:lnTo>
                  <a:pt x="3067" y="2493"/>
                </a:lnTo>
                <a:lnTo>
                  <a:pt x="3013" y="2575"/>
                </a:lnTo>
                <a:lnTo>
                  <a:pt x="2955" y="2652"/>
                </a:lnTo>
                <a:lnTo>
                  <a:pt x="2891" y="2726"/>
                </a:lnTo>
                <a:lnTo>
                  <a:pt x="2825" y="2798"/>
                </a:lnTo>
                <a:lnTo>
                  <a:pt x="2754" y="2864"/>
                </a:lnTo>
                <a:lnTo>
                  <a:pt x="2679" y="2925"/>
                </a:lnTo>
                <a:lnTo>
                  <a:pt x="2600" y="2984"/>
                </a:lnTo>
                <a:lnTo>
                  <a:pt x="2518" y="3036"/>
                </a:lnTo>
                <a:lnTo>
                  <a:pt x="2432" y="3086"/>
                </a:lnTo>
                <a:lnTo>
                  <a:pt x="2344" y="3129"/>
                </a:lnTo>
                <a:lnTo>
                  <a:pt x="2253" y="3167"/>
                </a:lnTo>
                <a:lnTo>
                  <a:pt x="2159" y="3200"/>
                </a:lnTo>
                <a:lnTo>
                  <a:pt x="2062" y="3227"/>
                </a:lnTo>
                <a:lnTo>
                  <a:pt x="1963" y="3249"/>
                </a:lnTo>
                <a:lnTo>
                  <a:pt x="1862" y="3265"/>
                </a:lnTo>
                <a:lnTo>
                  <a:pt x="1760" y="3274"/>
                </a:lnTo>
                <a:lnTo>
                  <a:pt x="1655" y="3277"/>
                </a:lnTo>
                <a:lnTo>
                  <a:pt x="1550" y="3274"/>
                </a:lnTo>
                <a:lnTo>
                  <a:pt x="1447" y="3265"/>
                </a:lnTo>
                <a:lnTo>
                  <a:pt x="1346" y="3249"/>
                </a:lnTo>
                <a:lnTo>
                  <a:pt x="1247" y="3227"/>
                </a:lnTo>
                <a:lnTo>
                  <a:pt x="1151" y="3200"/>
                </a:lnTo>
                <a:lnTo>
                  <a:pt x="1056" y="3167"/>
                </a:lnTo>
                <a:lnTo>
                  <a:pt x="966" y="3129"/>
                </a:lnTo>
                <a:lnTo>
                  <a:pt x="877" y="3086"/>
                </a:lnTo>
                <a:lnTo>
                  <a:pt x="791" y="3036"/>
                </a:lnTo>
                <a:lnTo>
                  <a:pt x="710" y="2984"/>
                </a:lnTo>
                <a:lnTo>
                  <a:pt x="630" y="2925"/>
                </a:lnTo>
                <a:lnTo>
                  <a:pt x="556" y="2864"/>
                </a:lnTo>
                <a:lnTo>
                  <a:pt x="484" y="2798"/>
                </a:lnTo>
                <a:lnTo>
                  <a:pt x="418" y="2726"/>
                </a:lnTo>
                <a:lnTo>
                  <a:pt x="355" y="2652"/>
                </a:lnTo>
                <a:lnTo>
                  <a:pt x="296" y="2575"/>
                </a:lnTo>
                <a:lnTo>
                  <a:pt x="243" y="2493"/>
                </a:lnTo>
                <a:lnTo>
                  <a:pt x="193" y="2409"/>
                </a:lnTo>
                <a:lnTo>
                  <a:pt x="150" y="2321"/>
                </a:lnTo>
                <a:lnTo>
                  <a:pt x="111" y="2231"/>
                </a:lnTo>
                <a:lnTo>
                  <a:pt x="78" y="2138"/>
                </a:lnTo>
                <a:lnTo>
                  <a:pt x="51" y="2042"/>
                </a:lnTo>
                <a:lnTo>
                  <a:pt x="28" y="1944"/>
                </a:lnTo>
                <a:lnTo>
                  <a:pt x="13" y="1845"/>
                </a:lnTo>
                <a:lnTo>
                  <a:pt x="3" y="1742"/>
                </a:lnTo>
                <a:lnTo>
                  <a:pt x="0" y="1638"/>
                </a:lnTo>
                <a:lnTo>
                  <a:pt x="3" y="1535"/>
                </a:lnTo>
                <a:lnTo>
                  <a:pt x="13" y="1433"/>
                </a:lnTo>
                <a:lnTo>
                  <a:pt x="28" y="1333"/>
                </a:lnTo>
                <a:lnTo>
                  <a:pt x="51" y="1235"/>
                </a:lnTo>
                <a:lnTo>
                  <a:pt x="78" y="1140"/>
                </a:lnTo>
                <a:lnTo>
                  <a:pt x="111" y="1047"/>
                </a:lnTo>
                <a:lnTo>
                  <a:pt x="150" y="956"/>
                </a:lnTo>
                <a:lnTo>
                  <a:pt x="193" y="869"/>
                </a:lnTo>
                <a:lnTo>
                  <a:pt x="243" y="784"/>
                </a:lnTo>
                <a:lnTo>
                  <a:pt x="296" y="703"/>
                </a:lnTo>
                <a:lnTo>
                  <a:pt x="355" y="624"/>
                </a:lnTo>
                <a:lnTo>
                  <a:pt x="418" y="550"/>
                </a:lnTo>
                <a:lnTo>
                  <a:pt x="484" y="480"/>
                </a:lnTo>
                <a:lnTo>
                  <a:pt x="556" y="414"/>
                </a:lnTo>
                <a:lnTo>
                  <a:pt x="630" y="351"/>
                </a:lnTo>
                <a:lnTo>
                  <a:pt x="710" y="294"/>
                </a:lnTo>
                <a:lnTo>
                  <a:pt x="791" y="240"/>
                </a:lnTo>
                <a:lnTo>
                  <a:pt x="877" y="192"/>
                </a:lnTo>
                <a:lnTo>
                  <a:pt x="966" y="149"/>
                </a:lnTo>
                <a:lnTo>
                  <a:pt x="1056" y="110"/>
                </a:lnTo>
                <a:lnTo>
                  <a:pt x="1151" y="78"/>
                </a:lnTo>
                <a:lnTo>
                  <a:pt x="1247" y="51"/>
                </a:lnTo>
                <a:lnTo>
                  <a:pt x="1346" y="29"/>
                </a:lnTo>
                <a:lnTo>
                  <a:pt x="1447" y="13"/>
                </a:lnTo>
                <a:lnTo>
                  <a:pt x="1550" y="3"/>
                </a:lnTo>
                <a:lnTo>
                  <a:pt x="165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46" name="Freeform 6"/>
          <p:cNvSpPr>
            <a:spLocks noChangeAspect="1" noEditPoints="1"/>
          </p:cNvSpPr>
          <p:nvPr userDrawn="1"/>
        </p:nvSpPr>
        <p:spPr bwMode="auto">
          <a:xfrm flipH="1">
            <a:off x="8608392" y="5391499"/>
            <a:ext cx="218108" cy="216000"/>
          </a:xfrm>
          <a:custGeom>
            <a:avLst/>
            <a:gdLst>
              <a:gd name="T0" fmla="*/ 1478 w 3309"/>
              <a:gd name="T1" fmla="*/ 946 h 3277"/>
              <a:gd name="T2" fmla="*/ 2138 w 3309"/>
              <a:gd name="T3" fmla="*/ 1544 h 3277"/>
              <a:gd name="T4" fmla="*/ 2172 w 3309"/>
              <a:gd name="T5" fmla="*/ 1638 h 3277"/>
              <a:gd name="T6" fmla="*/ 2138 w 3309"/>
              <a:gd name="T7" fmla="*/ 1733 h 3277"/>
              <a:gd name="T8" fmla="*/ 1478 w 3309"/>
              <a:gd name="T9" fmla="*/ 2332 h 3277"/>
              <a:gd name="T10" fmla="*/ 1365 w 3309"/>
              <a:gd name="T11" fmla="*/ 2352 h 3277"/>
              <a:gd name="T12" fmla="*/ 1268 w 3309"/>
              <a:gd name="T13" fmla="*/ 2288 h 3277"/>
              <a:gd name="T14" fmla="*/ 1244 w 3309"/>
              <a:gd name="T15" fmla="*/ 2176 h 3277"/>
              <a:gd name="T16" fmla="*/ 1291 w 3309"/>
              <a:gd name="T17" fmla="*/ 2090 h 3277"/>
              <a:gd name="T18" fmla="*/ 1291 w 3309"/>
              <a:gd name="T19" fmla="*/ 1188 h 3277"/>
              <a:gd name="T20" fmla="*/ 1244 w 3309"/>
              <a:gd name="T21" fmla="*/ 1101 h 3277"/>
              <a:gd name="T22" fmla="*/ 1268 w 3309"/>
              <a:gd name="T23" fmla="*/ 989 h 3277"/>
              <a:gd name="T24" fmla="*/ 1365 w 3309"/>
              <a:gd name="T25" fmla="*/ 925 h 3277"/>
              <a:gd name="T26" fmla="*/ 1465 w 3309"/>
              <a:gd name="T27" fmla="*/ 321 h 3277"/>
              <a:gd name="T28" fmla="*/ 1111 w 3309"/>
              <a:gd name="T29" fmla="*/ 421 h 3277"/>
              <a:gd name="T30" fmla="*/ 805 w 3309"/>
              <a:gd name="T31" fmla="*/ 608 h 3277"/>
              <a:gd name="T32" fmla="*/ 559 w 3309"/>
              <a:gd name="T33" fmla="*/ 867 h 3277"/>
              <a:gd name="T34" fmla="*/ 391 w 3309"/>
              <a:gd name="T35" fmla="*/ 1184 h 3277"/>
              <a:gd name="T36" fmla="*/ 313 w 3309"/>
              <a:gd name="T37" fmla="*/ 1544 h 3277"/>
              <a:gd name="T38" fmla="*/ 339 w 3309"/>
              <a:gd name="T39" fmla="*/ 1918 h 3277"/>
              <a:gd name="T40" fmla="*/ 464 w 3309"/>
              <a:gd name="T41" fmla="*/ 2258 h 3277"/>
              <a:gd name="T42" fmla="*/ 674 w 3309"/>
              <a:gd name="T43" fmla="*/ 2547 h 3277"/>
              <a:gd name="T44" fmla="*/ 951 w 3309"/>
              <a:gd name="T45" fmla="*/ 2772 h 3277"/>
              <a:gd name="T46" fmla="*/ 1283 w 3309"/>
              <a:gd name="T47" fmla="*/ 2918 h 3277"/>
              <a:gd name="T48" fmla="*/ 1655 w 3309"/>
              <a:gd name="T49" fmla="*/ 2969 h 3277"/>
              <a:gd name="T50" fmla="*/ 2026 w 3309"/>
              <a:gd name="T51" fmla="*/ 2918 h 3277"/>
              <a:gd name="T52" fmla="*/ 2358 w 3309"/>
              <a:gd name="T53" fmla="*/ 2772 h 3277"/>
              <a:gd name="T54" fmla="*/ 2635 w 3309"/>
              <a:gd name="T55" fmla="*/ 2547 h 3277"/>
              <a:gd name="T56" fmla="*/ 2845 w 3309"/>
              <a:gd name="T57" fmla="*/ 2258 h 3277"/>
              <a:gd name="T58" fmla="*/ 2969 w 3309"/>
              <a:gd name="T59" fmla="*/ 1918 h 3277"/>
              <a:gd name="T60" fmla="*/ 2995 w 3309"/>
              <a:gd name="T61" fmla="*/ 1544 h 3277"/>
              <a:gd name="T62" fmla="*/ 2918 w 3309"/>
              <a:gd name="T63" fmla="*/ 1184 h 3277"/>
              <a:gd name="T64" fmla="*/ 2750 w 3309"/>
              <a:gd name="T65" fmla="*/ 867 h 3277"/>
              <a:gd name="T66" fmla="*/ 2505 w 3309"/>
              <a:gd name="T67" fmla="*/ 608 h 3277"/>
              <a:gd name="T68" fmla="*/ 2199 w 3309"/>
              <a:gd name="T69" fmla="*/ 421 h 3277"/>
              <a:gd name="T70" fmla="*/ 1844 w 3309"/>
              <a:gd name="T71" fmla="*/ 321 h 3277"/>
              <a:gd name="T72" fmla="*/ 1760 w 3309"/>
              <a:gd name="T73" fmla="*/ 3 h 3277"/>
              <a:gd name="T74" fmla="*/ 2159 w 3309"/>
              <a:gd name="T75" fmla="*/ 78 h 3277"/>
              <a:gd name="T76" fmla="*/ 2518 w 3309"/>
              <a:gd name="T77" fmla="*/ 240 h 3277"/>
              <a:gd name="T78" fmla="*/ 2825 w 3309"/>
              <a:gd name="T79" fmla="*/ 480 h 3277"/>
              <a:gd name="T80" fmla="*/ 3067 w 3309"/>
              <a:gd name="T81" fmla="*/ 784 h 3277"/>
              <a:gd name="T82" fmla="*/ 3231 w 3309"/>
              <a:gd name="T83" fmla="*/ 1140 h 3277"/>
              <a:gd name="T84" fmla="*/ 3306 w 3309"/>
              <a:gd name="T85" fmla="*/ 1535 h 3277"/>
              <a:gd name="T86" fmla="*/ 3281 w 3309"/>
              <a:gd name="T87" fmla="*/ 1944 h 3277"/>
              <a:gd name="T88" fmla="*/ 3159 w 3309"/>
              <a:gd name="T89" fmla="*/ 2321 h 3277"/>
              <a:gd name="T90" fmla="*/ 2955 w 3309"/>
              <a:gd name="T91" fmla="*/ 2652 h 3277"/>
              <a:gd name="T92" fmla="*/ 2679 w 3309"/>
              <a:gd name="T93" fmla="*/ 2925 h 3277"/>
              <a:gd name="T94" fmla="*/ 2344 w 3309"/>
              <a:gd name="T95" fmla="*/ 3129 h 3277"/>
              <a:gd name="T96" fmla="*/ 1963 w 3309"/>
              <a:gd name="T97" fmla="*/ 3249 h 3277"/>
              <a:gd name="T98" fmla="*/ 1550 w 3309"/>
              <a:gd name="T99" fmla="*/ 3274 h 3277"/>
              <a:gd name="T100" fmla="*/ 1151 w 3309"/>
              <a:gd name="T101" fmla="*/ 3200 h 3277"/>
              <a:gd name="T102" fmla="*/ 791 w 3309"/>
              <a:gd name="T103" fmla="*/ 3036 h 3277"/>
              <a:gd name="T104" fmla="*/ 484 w 3309"/>
              <a:gd name="T105" fmla="*/ 2798 h 3277"/>
              <a:gd name="T106" fmla="*/ 243 w 3309"/>
              <a:gd name="T107" fmla="*/ 2493 h 3277"/>
              <a:gd name="T108" fmla="*/ 78 w 3309"/>
              <a:gd name="T109" fmla="*/ 2138 h 3277"/>
              <a:gd name="T110" fmla="*/ 3 w 3309"/>
              <a:gd name="T111" fmla="*/ 1742 h 3277"/>
              <a:gd name="T112" fmla="*/ 28 w 3309"/>
              <a:gd name="T113" fmla="*/ 1333 h 3277"/>
              <a:gd name="T114" fmla="*/ 150 w 3309"/>
              <a:gd name="T115" fmla="*/ 956 h 3277"/>
              <a:gd name="T116" fmla="*/ 355 w 3309"/>
              <a:gd name="T117" fmla="*/ 624 h 3277"/>
              <a:gd name="T118" fmla="*/ 630 w 3309"/>
              <a:gd name="T119" fmla="*/ 351 h 3277"/>
              <a:gd name="T120" fmla="*/ 966 w 3309"/>
              <a:gd name="T121" fmla="*/ 149 h 3277"/>
              <a:gd name="T122" fmla="*/ 1346 w 3309"/>
              <a:gd name="T123" fmla="*/ 29 h 3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309" h="3277">
                <a:moveTo>
                  <a:pt x="1396" y="922"/>
                </a:moveTo>
                <a:lnTo>
                  <a:pt x="1426" y="925"/>
                </a:lnTo>
                <a:lnTo>
                  <a:pt x="1453" y="932"/>
                </a:lnTo>
                <a:lnTo>
                  <a:pt x="1478" y="946"/>
                </a:lnTo>
                <a:lnTo>
                  <a:pt x="1501" y="963"/>
                </a:lnTo>
                <a:lnTo>
                  <a:pt x="1501" y="963"/>
                </a:lnTo>
                <a:lnTo>
                  <a:pt x="2121" y="1525"/>
                </a:lnTo>
                <a:lnTo>
                  <a:pt x="2138" y="1544"/>
                </a:lnTo>
                <a:lnTo>
                  <a:pt x="2153" y="1566"/>
                </a:lnTo>
                <a:lnTo>
                  <a:pt x="2164" y="1589"/>
                </a:lnTo>
                <a:lnTo>
                  <a:pt x="2170" y="1613"/>
                </a:lnTo>
                <a:lnTo>
                  <a:pt x="2172" y="1638"/>
                </a:lnTo>
                <a:lnTo>
                  <a:pt x="2170" y="1664"/>
                </a:lnTo>
                <a:lnTo>
                  <a:pt x="2164" y="1689"/>
                </a:lnTo>
                <a:lnTo>
                  <a:pt x="2153" y="1712"/>
                </a:lnTo>
                <a:lnTo>
                  <a:pt x="2138" y="1733"/>
                </a:lnTo>
                <a:lnTo>
                  <a:pt x="2121" y="1751"/>
                </a:lnTo>
                <a:lnTo>
                  <a:pt x="1501" y="2315"/>
                </a:lnTo>
                <a:lnTo>
                  <a:pt x="1501" y="2315"/>
                </a:lnTo>
                <a:lnTo>
                  <a:pt x="1478" y="2332"/>
                </a:lnTo>
                <a:lnTo>
                  <a:pt x="1453" y="2344"/>
                </a:lnTo>
                <a:lnTo>
                  <a:pt x="1426" y="2352"/>
                </a:lnTo>
                <a:lnTo>
                  <a:pt x="1396" y="2356"/>
                </a:lnTo>
                <a:lnTo>
                  <a:pt x="1365" y="2352"/>
                </a:lnTo>
                <a:lnTo>
                  <a:pt x="1336" y="2343"/>
                </a:lnTo>
                <a:lnTo>
                  <a:pt x="1309" y="2329"/>
                </a:lnTo>
                <a:lnTo>
                  <a:pt x="1287" y="2311"/>
                </a:lnTo>
                <a:lnTo>
                  <a:pt x="1268" y="2288"/>
                </a:lnTo>
                <a:lnTo>
                  <a:pt x="1253" y="2261"/>
                </a:lnTo>
                <a:lnTo>
                  <a:pt x="1245" y="2233"/>
                </a:lnTo>
                <a:lnTo>
                  <a:pt x="1242" y="2202"/>
                </a:lnTo>
                <a:lnTo>
                  <a:pt x="1244" y="2176"/>
                </a:lnTo>
                <a:lnTo>
                  <a:pt x="1250" y="2150"/>
                </a:lnTo>
                <a:lnTo>
                  <a:pt x="1261" y="2128"/>
                </a:lnTo>
                <a:lnTo>
                  <a:pt x="1274" y="2107"/>
                </a:lnTo>
                <a:lnTo>
                  <a:pt x="1291" y="2090"/>
                </a:lnTo>
                <a:lnTo>
                  <a:pt x="1291" y="2089"/>
                </a:lnTo>
                <a:lnTo>
                  <a:pt x="1787" y="1638"/>
                </a:lnTo>
                <a:lnTo>
                  <a:pt x="1291" y="1189"/>
                </a:lnTo>
                <a:lnTo>
                  <a:pt x="1291" y="1188"/>
                </a:lnTo>
                <a:lnTo>
                  <a:pt x="1274" y="1170"/>
                </a:lnTo>
                <a:lnTo>
                  <a:pt x="1261" y="1149"/>
                </a:lnTo>
                <a:lnTo>
                  <a:pt x="1250" y="1126"/>
                </a:lnTo>
                <a:lnTo>
                  <a:pt x="1244" y="1101"/>
                </a:lnTo>
                <a:lnTo>
                  <a:pt x="1242" y="1075"/>
                </a:lnTo>
                <a:lnTo>
                  <a:pt x="1245" y="1044"/>
                </a:lnTo>
                <a:lnTo>
                  <a:pt x="1253" y="1015"/>
                </a:lnTo>
                <a:lnTo>
                  <a:pt x="1268" y="989"/>
                </a:lnTo>
                <a:lnTo>
                  <a:pt x="1287" y="967"/>
                </a:lnTo>
                <a:lnTo>
                  <a:pt x="1309" y="948"/>
                </a:lnTo>
                <a:lnTo>
                  <a:pt x="1336" y="933"/>
                </a:lnTo>
                <a:lnTo>
                  <a:pt x="1365" y="925"/>
                </a:lnTo>
                <a:lnTo>
                  <a:pt x="1396" y="922"/>
                </a:lnTo>
                <a:close/>
                <a:moveTo>
                  <a:pt x="1655" y="307"/>
                </a:moveTo>
                <a:lnTo>
                  <a:pt x="1559" y="310"/>
                </a:lnTo>
                <a:lnTo>
                  <a:pt x="1465" y="321"/>
                </a:lnTo>
                <a:lnTo>
                  <a:pt x="1373" y="336"/>
                </a:lnTo>
                <a:lnTo>
                  <a:pt x="1283" y="358"/>
                </a:lnTo>
                <a:lnTo>
                  <a:pt x="1196" y="387"/>
                </a:lnTo>
                <a:lnTo>
                  <a:pt x="1111" y="421"/>
                </a:lnTo>
                <a:lnTo>
                  <a:pt x="1029" y="460"/>
                </a:lnTo>
                <a:lnTo>
                  <a:pt x="951" y="505"/>
                </a:lnTo>
                <a:lnTo>
                  <a:pt x="876" y="554"/>
                </a:lnTo>
                <a:lnTo>
                  <a:pt x="805" y="608"/>
                </a:lnTo>
                <a:lnTo>
                  <a:pt x="737" y="666"/>
                </a:lnTo>
                <a:lnTo>
                  <a:pt x="674" y="729"/>
                </a:lnTo>
                <a:lnTo>
                  <a:pt x="614" y="796"/>
                </a:lnTo>
                <a:lnTo>
                  <a:pt x="559" y="867"/>
                </a:lnTo>
                <a:lnTo>
                  <a:pt x="510" y="942"/>
                </a:lnTo>
                <a:lnTo>
                  <a:pt x="464" y="1019"/>
                </a:lnTo>
                <a:lnTo>
                  <a:pt x="425" y="1100"/>
                </a:lnTo>
                <a:lnTo>
                  <a:pt x="391" y="1184"/>
                </a:lnTo>
                <a:lnTo>
                  <a:pt x="363" y="1271"/>
                </a:lnTo>
                <a:lnTo>
                  <a:pt x="339" y="1360"/>
                </a:lnTo>
                <a:lnTo>
                  <a:pt x="324" y="1451"/>
                </a:lnTo>
                <a:lnTo>
                  <a:pt x="313" y="1544"/>
                </a:lnTo>
                <a:lnTo>
                  <a:pt x="310" y="1638"/>
                </a:lnTo>
                <a:lnTo>
                  <a:pt x="313" y="1734"/>
                </a:lnTo>
                <a:lnTo>
                  <a:pt x="324" y="1827"/>
                </a:lnTo>
                <a:lnTo>
                  <a:pt x="339" y="1918"/>
                </a:lnTo>
                <a:lnTo>
                  <a:pt x="363" y="2007"/>
                </a:lnTo>
                <a:lnTo>
                  <a:pt x="391" y="2093"/>
                </a:lnTo>
                <a:lnTo>
                  <a:pt x="425" y="2177"/>
                </a:lnTo>
                <a:lnTo>
                  <a:pt x="464" y="2258"/>
                </a:lnTo>
                <a:lnTo>
                  <a:pt x="510" y="2336"/>
                </a:lnTo>
                <a:lnTo>
                  <a:pt x="559" y="2410"/>
                </a:lnTo>
                <a:lnTo>
                  <a:pt x="614" y="2480"/>
                </a:lnTo>
                <a:lnTo>
                  <a:pt x="674" y="2547"/>
                </a:lnTo>
                <a:lnTo>
                  <a:pt x="737" y="2610"/>
                </a:lnTo>
                <a:lnTo>
                  <a:pt x="805" y="2669"/>
                </a:lnTo>
                <a:lnTo>
                  <a:pt x="876" y="2723"/>
                </a:lnTo>
                <a:lnTo>
                  <a:pt x="951" y="2772"/>
                </a:lnTo>
                <a:lnTo>
                  <a:pt x="1029" y="2816"/>
                </a:lnTo>
                <a:lnTo>
                  <a:pt x="1111" y="2856"/>
                </a:lnTo>
                <a:lnTo>
                  <a:pt x="1196" y="2890"/>
                </a:lnTo>
                <a:lnTo>
                  <a:pt x="1283" y="2918"/>
                </a:lnTo>
                <a:lnTo>
                  <a:pt x="1373" y="2940"/>
                </a:lnTo>
                <a:lnTo>
                  <a:pt x="1465" y="2957"/>
                </a:lnTo>
                <a:lnTo>
                  <a:pt x="1559" y="2966"/>
                </a:lnTo>
                <a:lnTo>
                  <a:pt x="1655" y="2969"/>
                </a:lnTo>
                <a:lnTo>
                  <a:pt x="1750" y="2966"/>
                </a:lnTo>
                <a:lnTo>
                  <a:pt x="1844" y="2957"/>
                </a:lnTo>
                <a:lnTo>
                  <a:pt x="1936" y="2940"/>
                </a:lnTo>
                <a:lnTo>
                  <a:pt x="2026" y="2918"/>
                </a:lnTo>
                <a:lnTo>
                  <a:pt x="2114" y="2890"/>
                </a:lnTo>
                <a:lnTo>
                  <a:pt x="2199" y="2856"/>
                </a:lnTo>
                <a:lnTo>
                  <a:pt x="2280" y="2816"/>
                </a:lnTo>
                <a:lnTo>
                  <a:pt x="2358" y="2772"/>
                </a:lnTo>
                <a:lnTo>
                  <a:pt x="2433" y="2723"/>
                </a:lnTo>
                <a:lnTo>
                  <a:pt x="2505" y="2669"/>
                </a:lnTo>
                <a:lnTo>
                  <a:pt x="2572" y="2610"/>
                </a:lnTo>
                <a:lnTo>
                  <a:pt x="2635" y="2547"/>
                </a:lnTo>
                <a:lnTo>
                  <a:pt x="2695" y="2480"/>
                </a:lnTo>
                <a:lnTo>
                  <a:pt x="2750" y="2410"/>
                </a:lnTo>
                <a:lnTo>
                  <a:pt x="2799" y="2336"/>
                </a:lnTo>
                <a:lnTo>
                  <a:pt x="2845" y="2258"/>
                </a:lnTo>
                <a:lnTo>
                  <a:pt x="2884" y="2177"/>
                </a:lnTo>
                <a:lnTo>
                  <a:pt x="2918" y="2093"/>
                </a:lnTo>
                <a:lnTo>
                  <a:pt x="2946" y="2007"/>
                </a:lnTo>
                <a:lnTo>
                  <a:pt x="2969" y="1918"/>
                </a:lnTo>
                <a:lnTo>
                  <a:pt x="2986" y="1827"/>
                </a:lnTo>
                <a:lnTo>
                  <a:pt x="2995" y="1734"/>
                </a:lnTo>
                <a:lnTo>
                  <a:pt x="2999" y="1638"/>
                </a:lnTo>
                <a:lnTo>
                  <a:pt x="2995" y="1544"/>
                </a:lnTo>
                <a:lnTo>
                  <a:pt x="2986" y="1451"/>
                </a:lnTo>
                <a:lnTo>
                  <a:pt x="2969" y="1360"/>
                </a:lnTo>
                <a:lnTo>
                  <a:pt x="2946" y="1271"/>
                </a:lnTo>
                <a:lnTo>
                  <a:pt x="2918" y="1184"/>
                </a:lnTo>
                <a:lnTo>
                  <a:pt x="2884" y="1100"/>
                </a:lnTo>
                <a:lnTo>
                  <a:pt x="2845" y="1019"/>
                </a:lnTo>
                <a:lnTo>
                  <a:pt x="2799" y="942"/>
                </a:lnTo>
                <a:lnTo>
                  <a:pt x="2750" y="867"/>
                </a:lnTo>
                <a:lnTo>
                  <a:pt x="2695" y="796"/>
                </a:lnTo>
                <a:lnTo>
                  <a:pt x="2635" y="729"/>
                </a:lnTo>
                <a:lnTo>
                  <a:pt x="2572" y="666"/>
                </a:lnTo>
                <a:lnTo>
                  <a:pt x="2505" y="608"/>
                </a:lnTo>
                <a:lnTo>
                  <a:pt x="2433" y="554"/>
                </a:lnTo>
                <a:lnTo>
                  <a:pt x="2358" y="505"/>
                </a:lnTo>
                <a:lnTo>
                  <a:pt x="2280" y="460"/>
                </a:lnTo>
                <a:lnTo>
                  <a:pt x="2199" y="421"/>
                </a:lnTo>
                <a:lnTo>
                  <a:pt x="2114" y="387"/>
                </a:lnTo>
                <a:lnTo>
                  <a:pt x="2026" y="358"/>
                </a:lnTo>
                <a:lnTo>
                  <a:pt x="1936" y="336"/>
                </a:lnTo>
                <a:lnTo>
                  <a:pt x="1844" y="321"/>
                </a:lnTo>
                <a:lnTo>
                  <a:pt x="1750" y="310"/>
                </a:lnTo>
                <a:lnTo>
                  <a:pt x="1655" y="307"/>
                </a:lnTo>
                <a:close/>
                <a:moveTo>
                  <a:pt x="1655" y="0"/>
                </a:moveTo>
                <a:lnTo>
                  <a:pt x="1760" y="3"/>
                </a:lnTo>
                <a:lnTo>
                  <a:pt x="1862" y="13"/>
                </a:lnTo>
                <a:lnTo>
                  <a:pt x="1963" y="29"/>
                </a:lnTo>
                <a:lnTo>
                  <a:pt x="2062" y="51"/>
                </a:lnTo>
                <a:lnTo>
                  <a:pt x="2159" y="78"/>
                </a:lnTo>
                <a:lnTo>
                  <a:pt x="2253" y="110"/>
                </a:lnTo>
                <a:lnTo>
                  <a:pt x="2344" y="149"/>
                </a:lnTo>
                <a:lnTo>
                  <a:pt x="2432" y="192"/>
                </a:lnTo>
                <a:lnTo>
                  <a:pt x="2518" y="240"/>
                </a:lnTo>
                <a:lnTo>
                  <a:pt x="2600" y="294"/>
                </a:lnTo>
                <a:lnTo>
                  <a:pt x="2679" y="351"/>
                </a:lnTo>
                <a:lnTo>
                  <a:pt x="2754" y="414"/>
                </a:lnTo>
                <a:lnTo>
                  <a:pt x="2825" y="480"/>
                </a:lnTo>
                <a:lnTo>
                  <a:pt x="2891" y="550"/>
                </a:lnTo>
                <a:lnTo>
                  <a:pt x="2955" y="624"/>
                </a:lnTo>
                <a:lnTo>
                  <a:pt x="3013" y="703"/>
                </a:lnTo>
                <a:lnTo>
                  <a:pt x="3067" y="784"/>
                </a:lnTo>
                <a:lnTo>
                  <a:pt x="3116" y="869"/>
                </a:lnTo>
                <a:lnTo>
                  <a:pt x="3159" y="956"/>
                </a:lnTo>
                <a:lnTo>
                  <a:pt x="3198" y="1047"/>
                </a:lnTo>
                <a:lnTo>
                  <a:pt x="3231" y="1140"/>
                </a:lnTo>
                <a:lnTo>
                  <a:pt x="3258" y="1235"/>
                </a:lnTo>
                <a:lnTo>
                  <a:pt x="3281" y="1333"/>
                </a:lnTo>
                <a:lnTo>
                  <a:pt x="3296" y="1433"/>
                </a:lnTo>
                <a:lnTo>
                  <a:pt x="3306" y="1535"/>
                </a:lnTo>
                <a:lnTo>
                  <a:pt x="3309" y="1638"/>
                </a:lnTo>
                <a:lnTo>
                  <a:pt x="3306" y="1742"/>
                </a:lnTo>
                <a:lnTo>
                  <a:pt x="3296" y="1845"/>
                </a:lnTo>
                <a:lnTo>
                  <a:pt x="3281" y="1944"/>
                </a:lnTo>
                <a:lnTo>
                  <a:pt x="3258" y="2042"/>
                </a:lnTo>
                <a:lnTo>
                  <a:pt x="3231" y="2138"/>
                </a:lnTo>
                <a:lnTo>
                  <a:pt x="3198" y="2231"/>
                </a:lnTo>
                <a:lnTo>
                  <a:pt x="3159" y="2321"/>
                </a:lnTo>
                <a:lnTo>
                  <a:pt x="3116" y="2409"/>
                </a:lnTo>
                <a:lnTo>
                  <a:pt x="3067" y="2493"/>
                </a:lnTo>
                <a:lnTo>
                  <a:pt x="3013" y="2575"/>
                </a:lnTo>
                <a:lnTo>
                  <a:pt x="2955" y="2652"/>
                </a:lnTo>
                <a:lnTo>
                  <a:pt x="2891" y="2726"/>
                </a:lnTo>
                <a:lnTo>
                  <a:pt x="2825" y="2798"/>
                </a:lnTo>
                <a:lnTo>
                  <a:pt x="2754" y="2864"/>
                </a:lnTo>
                <a:lnTo>
                  <a:pt x="2679" y="2925"/>
                </a:lnTo>
                <a:lnTo>
                  <a:pt x="2600" y="2984"/>
                </a:lnTo>
                <a:lnTo>
                  <a:pt x="2518" y="3036"/>
                </a:lnTo>
                <a:lnTo>
                  <a:pt x="2432" y="3086"/>
                </a:lnTo>
                <a:lnTo>
                  <a:pt x="2344" y="3129"/>
                </a:lnTo>
                <a:lnTo>
                  <a:pt x="2253" y="3167"/>
                </a:lnTo>
                <a:lnTo>
                  <a:pt x="2159" y="3200"/>
                </a:lnTo>
                <a:lnTo>
                  <a:pt x="2062" y="3227"/>
                </a:lnTo>
                <a:lnTo>
                  <a:pt x="1963" y="3249"/>
                </a:lnTo>
                <a:lnTo>
                  <a:pt x="1862" y="3265"/>
                </a:lnTo>
                <a:lnTo>
                  <a:pt x="1760" y="3274"/>
                </a:lnTo>
                <a:lnTo>
                  <a:pt x="1655" y="3277"/>
                </a:lnTo>
                <a:lnTo>
                  <a:pt x="1550" y="3274"/>
                </a:lnTo>
                <a:lnTo>
                  <a:pt x="1447" y="3265"/>
                </a:lnTo>
                <a:lnTo>
                  <a:pt x="1346" y="3249"/>
                </a:lnTo>
                <a:lnTo>
                  <a:pt x="1247" y="3227"/>
                </a:lnTo>
                <a:lnTo>
                  <a:pt x="1151" y="3200"/>
                </a:lnTo>
                <a:lnTo>
                  <a:pt x="1056" y="3167"/>
                </a:lnTo>
                <a:lnTo>
                  <a:pt x="966" y="3129"/>
                </a:lnTo>
                <a:lnTo>
                  <a:pt x="877" y="3086"/>
                </a:lnTo>
                <a:lnTo>
                  <a:pt x="791" y="3036"/>
                </a:lnTo>
                <a:lnTo>
                  <a:pt x="710" y="2984"/>
                </a:lnTo>
                <a:lnTo>
                  <a:pt x="630" y="2925"/>
                </a:lnTo>
                <a:lnTo>
                  <a:pt x="556" y="2864"/>
                </a:lnTo>
                <a:lnTo>
                  <a:pt x="484" y="2798"/>
                </a:lnTo>
                <a:lnTo>
                  <a:pt x="418" y="2726"/>
                </a:lnTo>
                <a:lnTo>
                  <a:pt x="355" y="2652"/>
                </a:lnTo>
                <a:lnTo>
                  <a:pt x="296" y="2575"/>
                </a:lnTo>
                <a:lnTo>
                  <a:pt x="243" y="2493"/>
                </a:lnTo>
                <a:lnTo>
                  <a:pt x="193" y="2409"/>
                </a:lnTo>
                <a:lnTo>
                  <a:pt x="150" y="2321"/>
                </a:lnTo>
                <a:lnTo>
                  <a:pt x="111" y="2231"/>
                </a:lnTo>
                <a:lnTo>
                  <a:pt x="78" y="2138"/>
                </a:lnTo>
                <a:lnTo>
                  <a:pt x="51" y="2042"/>
                </a:lnTo>
                <a:lnTo>
                  <a:pt x="28" y="1944"/>
                </a:lnTo>
                <a:lnTo>
                  <a:pt x="13" y="1845"/>
                </a:lnTo>
                <a:lnTo>
                  <a:pt x="3" y="1742"/>
                </a:lnTo>
                <a:lnTo>
                  <a:pt x="0" y="1638"/>
                </a:lnTo>
                <a:lnTo>
                  <a:pt x="3" y="1535"/>
                </a:lnTo>
                <a:lnTo>
                  <a:pt x="13" y="1433"/>
                </a:lnTo>
                <a:lnTo>
                  <a:pt x="28" y="1333"/>
                </a:lnTo>
                <a:lnTo>
                  <a:pt x="51" y="1235"/>
                </a:lnTo>
                <a:lnTo>
                  <a:pt x="78" y="1140"/>
                </a:lnTo>
                <a:lnTo>
                  <a:pt x="111" y="1047"/>
                </a:lnTo>
                <a:lnTo>
                  <a:pt x="150" y="956"/>
                </a:lnTo>
                <a:lnTo>
                  <a:pt x="193" y="869"/>
                </a:lnTo>
                <a:lnTo>
                  <a:pt x="243" y="784"/>
                </a:lnTo>
                <a:lnTo>
                  <a:pt x="296" y="703"/>
                </a:lnTo>
                <a:lnTo>
                  <a:pt x="355" y="624"/>
                </a:lnTo>
                <a:lnTo>
                  <a:pt x="418" y="550"/>
                </a:lnTo>
                <a:lnTo>
                  <a:pt x="484" y="480"/>
                </a:lnTo>
                <a:lnTo>
                  <a:pt x="556" y="414"/>
                </a:lnTo>
                <a:lnTo>
                  <a:pt x="630" y="351"/>
                </a:lnTo>
                <a:lnTo>
                  <a:pt x="710" y="294"/>
                </a:lnTo>
                <a:lnTo>
                  <a:pt x="791" y="240"/>
                </a:lnTo>
                <a:lnTo>
                  <a:pt x="877" y="192"/>
                </a:lnTo>
                <a:lnTo>
                  <a:pt x="966" y="149"/>
                </a:lnTo>
                <a:lnTo>
                  <a:pt x="1056" y="110"/>
                </a:lnTo>
                <a:lnTo>
                  <a:pt x="1151" y="78"/>
                </a:lnTo>
                <a:lnTo>
                  <a:pt x="1247" y="51"/>
                </a:lnTo>
                <a:lnTo>
                  <a:pt x="1346" y="29"/>
                </a:lnTo>
                <a:lnTo>
                  <a:pt x="1447" y="13"/>
                </a:lnTo>
                <a:lnTo>
                  <a:pt x="1550" y="3"/>
                </a:lnTo>
                <a:lnTo>
                  <a:pt x="1655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6" name="TextBox 5"/>
          <p:cNvSpPr txBox="1"/>
          <p:nvPr userDrawn="1"/>
        </p:nvSpPr>
        <p:spPr>
          <a:xfrm>
            <a:off x="4145494" y="5376375"/>
            <a:ext cx="18678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Faster </a:t>
            </a:r>
            <a:r>
              <a:rPr lang="en-US" sz="1000" dirty="0">
                <a:solidFill>
                  <a:schemeClr val="tx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Websites</a:t>
            </a:r>
            <a:r>
              <a:rPr lang="en-US" sz="1000" dirty="0">
                <a:solidFill>
                  <a:schemeClr val="tx2"/>
                </a:solidFill>
              </a:rPr>
              <a:t> With </a:t>
            </a:r>
            <a:r>
              <a:rPr lang="en-US" sz="1000" dirty="0" err="1">
                <a:solidFill>
                  <a:schemeClr val="tx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WebPageTest</a:t>
            </a:r>
            <a:endParaRPr lang="bg-BG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25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056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4666"/>
            <a:ext cx="10159404" cy="719138"/>
          </a:xfrm>
        </p:spPr>
        <p:txBody>
          <a:bodyPr>
            <a:noAutofit/>
          </a:bodyPr>
          <a:lstStyle>
            <a:lvl1pPr marL="0" indent="0" algn="ctr">
              <a:buNone/>
              <a:defRPr sz="4000" b="0">
                <a:solidFill>
                  <a:schemeClr val="bg2"/>
                </a:solidFill>
                <a:latin typeface="+mj-lt"/>
                <a:ea typeface="Open Sans Condensed Light" panose="020B0306030504020204" pitchFamily="34" charset="0"/>
                <a:cs typeface="Open Sans Condensed Light" panose="020B0306030504020204" pitchFamily="34" charset="0"/>
              </a:defRPr>
            </a:lvl1pPr>
            <a:lvl2pPr marL="457200" indent="0" algn="ctr">
              <a:buNone/>
              <a:defRPr>
                <a:solidFill>
                  <a:schemeClr val="tx2"/>
                </a:solidFill>
                <a:latin typeface="+mj-lt"/>
              </a:defRPr>
            </a:lvl2pPr>
            <a:lvl3pPr marL="914400" indent="0" algn="ctr">
              <a:buNone/>
              <a:defRPr>
                <a:solidFill>
                  <a:schemeClr val="tx2"/>
                </a:solidFill>
                <a:latin typeface="+mj-lt"/>
              </a:defRPr>
            </a:lvl3pPr>
            <a:lvl4pPr marL="1371600" indent="0" algn="ctr">
              <a:buNone/>
              <a:defRPr>
                <a:solidFill>
                  <a:schemeClr val="tx2"/>
                </a:solidFill>
                <a:latin typeface="+mj-lt"/>
              </a:defRPr>
            </a:lvl4pPr>
            <a:lvl5pPr marL="1828800" indent="0" algn="ctr">
              <a:buNone/>
              <a:defRPr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-595" y="838482"/>
            <a:ext cx="10159999" cy="288925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accent2"/>
                </a:solidFill>
                <a:latin typeface="+mn-lt"/>
                <a:ea typeface="Open Sans Condensed Light" panose="020B0306030504020204" pitchFamily="34" charset="0"/>
                <a:cs typeface="Open Sans Condensed Light" panose="020B0306030504020204" pitchFamily="34" charset="0"/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ounded Rectangle 2"/>
          <p:cNvSpPr/>
          <p:nvPr userDrawn="1"/>
        </p:nvSpPr>
        <p:spPr>
          <a:xfrm rot="10800000" flipH="1" flipV="1">
            <a:off x="1011128" y="5391473"/>
            <a:ext cx="804114" cy="21602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PAGE </a:t>
            </a:r>
            <a:fld id="{44B5E3D8-B559-49FC-84E7-900B409E63B2}" type="slidenum">
              <a:rPr kumimoji="0" lang="id-ID" sz="10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endParaRPr kumimoji="0" lang="bg-BG" sz="105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5" name="Freeform 6"/>
          <p:cNvSpPr>
            <a:spLocks noChangeAspect="1" noEditPoints="1"/>
          </p:cNvSpPr>
          <p:nvPr userDrawn="1"/>
        </p:nvSpPr>
        <p:spPr bwMode="auto">
          <a:xfrm>
            <a:off x="8857916" y="5391525"/>
            <a:ext cx="218108" cy="216000"/>
          </a:xfrm>
          <a:custGeom>
            <a:avLst/>
            <a:gdLst>
              <a:gd name="T0" fmla="*/ 1478 w 3309"/>
              <a:gd name="T1" fmla="*/ 946 h 3277"/>
              <a:gd name="T2" fmla="*/ 2138 w 3309"/>
              <a:gd name="T3" fmla="*/ 1544 h 3277"/>
              <a:gd name="T4" fmla="*/ 2172 w 3309"/>
              <a:gd name="T5" fmla="*/ 1638 h 3277"/>
              <a:gd name="T6" fmla="*/ 2138 w 3309"/>
              <a:gd name="T7" fmla="*/ 1733 h 3277"/>
              <a:gd name="T8" fmla="*/ 1478 w 3309"/>
              <a:gd name="T9" fmla="*/ 2332 h 3277"/>
              <a:gd name="T10" fmla="*/ 1365 w 3309"/>
              <a:gd name="T11" fmla="*/ 2352 h 3277"/>
              <a:gd name="T12" fmla="*/ 1268 w 3309"/>
              <a:gd name="T13" fmla="*/ 2288 h 3277"/>
              <a:gd name="T14" fmla="*/ 1244 w 3309"/>
              <a:gd name="T15" fmla="*/ 2176 h 3277"/>
              <a:gd name="T16" fmla="*/ 1291 w 3309"/>
              <a:gd name="T17" fmla="*/ 2090 h 3277"/>
              <a:gd name="T18" fmla="*/ 1291 w 3309"/>
              <a:gd name="T19" fmla="*/ 1188 h 3277"/>
              <a:gd name="T20" fmla="*/ 1244 w 3309"/>
              <a:gd name="T21" fmla="*/ 1101 h 3277"/>
              <a:gd name="T22" fmla="*/ 1268 w 3309"/>
              <a:gd name="T23" fmla="*/ 989 h 3277"/>
              <a:gd name="T24" fmla="*/ 1365 w 3309"/>
              <a:gd name="T25" fmla="*/ 925 h 3277"/>
              <a:gd name="T26" fmla="*/ 1465 w 3309"/>
              <a:gd name="T27" fmla="*/ 321 h 3277"/>
              <a:gd name="T28" fmla="*/ 1111 w 3309"/>
              <a:gd name="T29" fmla="*/ 421 h 3277"/>
              <a:gd name="T30" fmla="*/ 805 w 3309"/>
              <a:gd name="T31" fmla="*/ 608 h 3277"/>
              <a:gd name="T32" fmla="*/ 559 w 3309"/>
              <a:gd name="T33" fmla="*/ 867 h 3277"/>
              <a:gd name="T34" fmla="*/ 391 w 3309"/>
              <a:gd name="T35" fmla="*/ 1184 h 3277"/>
              <a:gd name="T36" fmla="*/ 313 w 3309"/>
              <a:gd name="T37" fmla="*/ 1544 h 3277"/>
              <a:gd name="T38" fmla="*/ 339 w 3309"/>
              <a:gd name="T39" fmla="*/ 1918 h 3277"/>
              <a:gd name="T40" fmla="*/ 464 w 3309"/>
              <a:gd name="T41" fmla="*/ 2258 h 3277"/>
              <a:gd name="T42" fmla="*/ 674 w 3309"/>
              <a:gd name="T43" fmla="*/ 2547 h 3277"/>
              <a:gd name="T44" fmla="*/ 951 w 3309"/>
              <a:gd name="T45" fmla="*/ 2772 h 3277"/>
              <a:gd name="T46" fmla="*/ 1283 w 3309"/>
              <a:gd name="T47" fmla="*/ 2918 h 3277"/>
              <a:gd name="T48" fmla="*/ 1655 w 3309"/>
              <a:gd name="T49" fmla="*/ 2969 h 3277"/>
              <a:gd name="T50" fmla="*/ 2026 w 3309"/>
              <a:gd name="T51" fmla="*/ 2918 h 3277"/>
              <a:gd name="T52" fmla="*/ 2358 w 3309"/>
              <a:gd name="T53" fmla="*/ 2772 h 3277"/>
              <a:gd name="T54" fmla="*/ 2635 w 3309"/>
              <a:gd name="T55" fmla="*/ 2547 h 3277"/>
              <a:gd name="T56" fmla="*/ 2845 w 3309"/>
              <a:gd name="T57" fmla="*/ 2258 h 3277"/>
              <a:gd name="T58" fmla="*/ 2969 w 3309"/>
              <a:gd name="T59" fmla="*/ 1918 h 3277"/>
              <a:gd name="T60" fmla="*/ 2995 w 3309"/>
              <a:gd name="T61" fmla="*/ 1544 h 3277"/>
              <a:gd name="T62" fmla="*/ 2918 w 3309"/>
              <a:gd name="T63" fmla="*/ 1184 h 3277"/>
              <a:gd name="T64" fmla="*/ 2750 w 3309"/>
              <a:gd name="T65" fmla="*/ 867 h 3277"/>
              <a:gd name="T66" fmla="*/ 2505 w 3309"/>
              <a:gd name="T67" fmla="*/ 608 h 3277"/>
              <a:gd name="T68" fmla="*/ 2199 w 3309"/>
              <a:gd name="T69" fmla="*/ 421 h 3277"/>
              <a:gd name="T70" fmla="*/ 1844 w 3309"/>
              <a:gd name="T71" fmla="*/ 321 h 3277"/>
              <a:gd name="T72" fmla="*/ 1760 w 3309"/>
              <a:gd name="T73" fmla="*/ 3 h 3277"/>
              <a:gd name="T74" fmla="*/ 2159 w 3309"/>
              <a:gd name="T75" fmla="*/ 78 h 3277"/>
              <a:gd name="T76" fmla="*/ 2518 w 3309"/>
              <a:gd name="T77" fmla="*/ 240 h 3277"/>
              <a:gd name="T78" fmla="*/ 2825 w 3309"/>
              <a:gd name="T79" fmla="*/ 480 h 3277"/>
              <a:gd name="T80" fmla="*/ 3067 w 3309"/>
              <a:gd name="T81" fmla="*/ 784 h 3277"/>
              <a:gd name="T82" fmla="*/ 3231 w 3309"/>
              <a:gd name="T83" fmla="*/ 1140 h 3277"/>
              <a:gd name="T84" fmla="*/ 3306 w 3309"/>
              <a:gd name="T85" fmla="*/ 1535 h 3277"/>
              <a:gd name="T86" fmla="*/ 3281 w 3309"/>
              <a:gd name="T87" fmla="*/ 1944 h 3277"/>
              <a:gd name="T88" fmla="*/ 3159 w 3309"/>
              <a:gd name="T89" fmla="*/ 2321 h 3277"/>
              <a:gd name="T90" fmla="*/ 2955 w 3309"/>
              <a:gd name="T91" fmla="*/ 2652 h 3277"/>
              <a:gd name="T92" fmla="*/ 2679 w 3309"/>
              <a:gd name="T93" fmla="*/ 2925 h 3277"/>
              <a:gd name="T94" fmla="*/ 2344 w 3309"/>
              <a:gd name="T95" fmla="*/ 3129 h 3277"/>
              <a:gd name="T96" fmla="*/ 1963 w 3309"/>
              <a:gd name="T97" fmla="*/ 3249 h 3277"/>
              <a:gd name="T98" fmla="*/ 1550 w 3309"/>
              <a:gd name="T99" fmla="*/ 3274 h 3277"/>
              <a:gd name="T100" fmla="*/ 1151 w 3309"/>
              <a:gd name="T101" fmla="*/ 3200 h 3277"/>
              <a:gd name="T102" fmla="*/ 791 w 3309"/>
              <a:gd name="T103" fmla="*/ 3036 h 3277"/>
              <a:gd name="T104" fmla="*/ 484 w 3309"/>
              <a:gd name="T105" fmla="*/ 2798 h 3277"/>
              <a:gd name="T106" fmla="*/ 243 w 3309"/>
              <a:gd name="T107" fmla="*/ 2493 h 3277"/>
              <a:gd name="T108" fmla="*/ 78 w 3309"/>
              <a:gd name="T109" fmla="*/ 2138 h 3277"/>
              <a:gd name="T110" fmla="*/ 3 w 3309"/>
              <a:gd name="T111" fmla="*/ 1742 h 3277"/>
              <a:gd name="T112" fmla="*/ 28 w 3309"/>
              <a:gd name="T113" fmla="*/ 1333 h 3277"/>
              <a:gd name="T114" fmla="*/ 150 w 3309"/>
              <a:gd name="T115" fmla="*/ 956 h 3277"/>
              <a:gd name="T116" fmla="*/ 355 w 3309"/>
              <a:gd name="T117" fmla="*/ 624 h 3277"/>
              <a:gd name="T118" fmla="*/ 630 w 3309"/>
              <a:gd name="T119" fmla="*/ 351 h 3277"/>
              <a:gd name="T120" fmla="*/ 966 w 3309"/>
              <a:gd name="T121" fmla="*/ 149 h 3277"/>
              <a:gd name="T122" fmla="*/ 1346 w 3309"/>
              <a:gd name="T123" fmla="*/ 29 h 3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309" h="3277">
                <a:moveTo>
                  <a:pt x="1396" y="922"/>
                </a:moveTo>
                <a:lnTo>
                  <a:pt x="1426" y="925"/>
                </a:lnTo>
                <a:lnTo>
                  <a:pt x="1453" y="932"/>
                </a:lnTo>
                <a:lnTo>
                  <a:pt x="1478" y="946"/>
                </a:lnTo>
                <a:lnTo>
                  <a:pt x="1501" y="963"/>
                </a:lnTo>
                <a:lnTo>
                  <a:pt x="1501" y="963"/>
                </a:lnTo>
                <a:lnTo>
                  <a:pt x="2121" y="1525"/>
                </a:lnTo>
                <a:lnTo>
                  <a:pt x="2138" y="1544"/>
                </a:lnTo>
                <a:lnTo>
                  <a:pt x="2153" y="1566"/>
                </a:lnTo>
                <a:lnTo>
                  <a:pt x="2164" y="1589"/>
                </a:lnTo>
                <a:lnTo>
                  <a:pt x="2170" y="1613"/>
                </a:lnTo>
                <a:lnTo>
                  <a:pt x="2172" y="1638"/>
                </a:lnTo>
                <a:lnTo>
                  <a:pt x="2170" y="1664"/>
                </a:lnTo>
                <a:lnTo>
                  <a:pt x="2164" y="1689"/>
                </a:lnTo>
                <a:lnTo>
                  <a:pt x="2153" y="1712"/>
                </a:lnTo>
                <a:lnTo>
                  <a:pt x="2138" y="1733"/>
                </a:lnTo>
                <a:lnTo>
                  <a:pt x="2121" y="1751"/>
                </a:lnTo>
                <a:lnTo>
                  <a:pt x="1501" y="2315"/>
                </a:lnTo>
                <a:lnTo>
                  <a:pt x="1501" y="2315"/>
                </a:lnTo>
                <a:lnTo>
                  <a:pt x="1478" y="2332"/>
                </a:lnTo>
                <a:lnTo>
                  <a:pt x="1453" y="2344"/>
                </a:lnTo>
                <a:lnTo>
                  <a:pt x="1426" y="2352"/>
                </a:lnTo>
                <a:lnTo>
                  <a:pt x="1396" y="2356"/>
                </a:lnTo>
                <a:lnTo>
                  <a:pt x="1365" y="2352"/>
                </a:lnTo>
                <a:lnTo>
                  <a:pt x="1336" y="2343"/>
                </a:lnTo>
                <a:lnTo>
                  <a:pt x="1309" y="2329"/>
                </a:lnTo>
                <a:lnTo>
                  <a:pt x="1287" y="2311"/>
                </a:lnTo>
                <a:lnTo>
                  <a:pt x="1268" y="2288"/>
                </a:lnTo>
                <a:lnTo>
                  <a:pt x="1253" y="2261"/>
                </a:lnTo>
                <a:lnTo>
                  <a:pt x="1245" y="2233"/>
                </a:lnTo>
                <a:lnTo>
                  <a:pt x="1242" y="2202"/>
                </a:lnTo>
                <a:lnTo>
                  <a:pt x="1244" y="2176"/>
                </a:lnTo>
                <a:lnTo>
                  <a:pt x="1250" y="2150"/>
                </a:lnTo>
                <a:lnTo>
                  <a:pt x="1261" y="2128"/>
                </a:lnTo>
                <a:lnTo>
                  <a:pt x="1274" y="2107"/>
                </a:lnTo>
                <a:lnTo>
                  <a:pt x="1291" y="2090"/>
                </a:lnTo>
                <a:lnTo>
                  <a:pt x="1291" y="2089"/>
                </a:lnTo>
                <a:lnTo>
                  <a:pt x="1787" y="1638"/>
                </a:lnTo>
                <a:lnTo>
                  <a:pt x="1291" y="1189"/>
                </a:lnTo>
                <a:lnTo>
                  <a:pt x="1291" y="1188"/>
                </a:lnTo>
                <a:lnTo>
                  <a:pt x="1274" y="1170"/>
                </a:lnTo>
                <a:lnTo>
                  <a:pt x="1261" y="1149"/>
                </a:lnTo>
                <a:lnTo>
                  <a:pt x="1250" y="1126"/>
                </a:lnTo>
                <a:lnTo>
                  <a:pt x="1244" y="1101"/>
                </a:lnTo>
                <a:lnTo>
                  <a:pt x="1242" y="1075"/>
                </a:lnTo>
                <a:lnTo>
                  <a:pt x="1245" y="1044"/>
                </a:lnTo>
                <a:lnTo>
                  <a:pt x="1253" y="1015"/>
                </a:lnTo>
                <a:lnTo>
                  <a:pt x="1268" y="989"/>
                </a:lnTo>
                <a:lnTo>
                  <a:pt x="1287" y="967"/>
                </a:lnTo>
                <a:lnTo>
                  <a:pt x="1309" y="948"/>
                </a:lnTo>
                <a:lnTo>
                  <a:pt x="1336" y="933"/>
                </a:lnTo>
                <a:lnTo>
                  <a:pt x="1365" y="925"/>
                </a:lnTo>
                <a:lnTo>
                  <a:pt x="1396" y="922"/>
                </a:lnTo>
                <a:close/>
                <a:moveTo>
                  <a:pt x="1655" y="307"/>
                </a:moveTo>
                <a:lnTo>
                  <a:pt x="1559" y="310"/>
                </a:lnTo>
                <a:lnTo>
                  <a:pt x="1465" y="321"/>
                </a:lnTo>
                <a:lnTo>
                  <a:pt x="1373" y="336"/>
                </a:lnTo>
                <a:lnTo>
                  <a:pt x="1283" y="358"/>
                </a:lnTo>
                <a:lnTo>
                  <a:pt x="1196" y="387"/>
                </a:lnTo>
                <a:lnTo>
                  <a:pt x="1111" y="421"/>
                </a:lnTo>
                <a:lnTo>
                  <a:pt x="1029" y="460"/>
                </a:lnTo>
                <a:lnTo>
                  <a:pt x="951" y="505"/>
                </a:lnTo>
                <a:lnTo>
                  <a:pt x="876" y="554"/>
                </a:lnTo>
                <a:lnTo>
                  <a:pt x="805" y="608"/>
                </a:lnTo>
                <a:lnTo>
                  <a:pt x="737" y="666"/>
                </a:lnTo>
                <a:lnTo>
                  <a:pt x="674" y="729"/>
                </a:lnTo>
                <a:lnTo>
                  <a:pt x="614" y="796"/>
                </a:lnTo>
                <a:lnTo>
                  <a:pt x="559" y="867"/>
                </a:lnTo>
                <a:lnTo>
                  <a:pt x="510" y="942"/>
                </a:lnTo>
                <a:lnTo>
                  <a:pt x="464" y="1019"/>
                </a:lnTo>
                <a:lnTo>
                  <a:pt x="425" y="1100"/>
                </a:lnTo>
                <a:lnTo>
                  <a:pt x="391" y="1184"/>
                </a:lnTo>
                <a:lnTo>
                  <a:pt x="363" y="1271"/>
                </a:lnTo>
                <a:lnTo>
                  <a:pt x="339" y="1360"/>
                </a:lnTo>
                <a:lnTo>
                  <a:pt x="324" y="1451"/>
                </a:lnTo>
                <a:lnTo>
                  <a:pt x="313" y="1544"/>
                </a:lnTo>
                <a:lnTo>
                  <a:pt x="310" y="1638"/>
                </a:lnTo>
                <a:lnTo>
                  <a:pt x="313" y="1734"/>
                </a:lnTo>
                <a:lnTo>
                  <a:pt x="324" y="1827"/>
                </a:lnTo>
                <a:lnTo>
                  <a:pt x="339" y="1918"/>
                </a:lnTo>
                <a:lnTo>
                  <a:pt x="363" y="2007"/>
                </a:lnTo>
                <a:lnTo>
                  <a:pt x="391" y="2093"/>
                </a:lnTo>
                <a:lnTo>
                  <a:pt x="425" y="2177"/>
                </a:lnTo>
                <a:lnTo>
                  <a:pt x="464" y="2258"/>
                </a:lnTo>
                <a:lnTo>
                  <a:pt x="510" y="2336"/>
                </a:lnTo>
                <a:lnTo>
                  <a:pt x="559" y="2410"/>
                </a:lnTo>
                <a:lnTo>
                  <a:pt x="614" y="2480"/>
                </a:lnTo>
                <a:lnTo>
                  <a:pt x="674" y="2547"/>
                </a:lnTo>
                <a:lnTo>
                  <a:pt x="737" y="2610"/>
                </a:lnTo>
                <a:lnTo>
                  <a:pt x="805" y="2669"/>
                </a:lnTo>
                <a:lnTo>
                  <a:pt x="876" y="2723"/>
                </a:lnTo>
                <a:lnTo>
                  <a:pt x="951" y="2772"/>
                </a:lnTo>
                <a:lnTo>
                  <a:pt x="1029" y="2816"/>
                </a:lnTo>
                <a:lnTo>
                  <a:pt x="1111" y="2856"/>
                </a:lnTo>
                <a:lnTo>
                  <a:pt x="1196" y="2890"/>
                </a:lnTo>
                <a:lnTo>
                  <a:pt x="1283" y="2918"/>
                </a:lnTo>
                <a:lnTo>
                  <a:pt x="1373" y="2940"/>
                </a:lnTo>
                <a:lnTo>
                  <a:pt x="1465" y="2957"/>
                </a:lnTo>
                <a:lnTo>
                  <a:pt x="1559" y="2966"/>
                </a:lnTo>
                <a:lnTo>
                  <a:pt x="1655" y="2969"/>
                </a:lnTo>
                <a:lnTo>
                  <a:pt x="1750" y="2966"/>
                </a:lnTo>
                <a:lnTo>
                  <a:pt x="1844" y="2957"/>
                </a:lnTo>
                <a:lnTo>
                  <a:pt x="1936" y="2940"/>
                </a:lnTo>
                <a:lnTo>
                  <a:pt x="2026" y="2918"/>
                </a:lnTo>
                <a:lnTo>
                  <a:pt x="2114" y="2890"/>
                </a:lnTo>
                <a:lnTo>
                  <a:pt x="2199" y="2856"/>
                </a:lnTo>
                <a:lnTo>
                  <a:pt x="2280" y="2816"/>
                </a:lnTo>
                <a:lnTo>
                  <a:pt x="2358" y="2772"/>
                </a:lnTo>
                <a:lnTo>
                  <a:pt x="2433" y="2723"/>
                </a:lnTo>
                <a:lnTo>
                  <a:pt x="2505" y="2669"/>
                </a:lnTo>
                <a:lnTo>
                  <a:pt x="2572" y="2610"/>
                </a:lnTo>
                <a:lnTo>
                  <a:pt x="2635" y="2547"/>
                </a:lnTo>
                <a:lnTo>
                  <a:pt x="2695" y="2480"/>
                </a:lnTo>
                <a:lnTo>
                  <a:pt x="2750" y="2410"/>
                </a:lnTo>
                <a:lnTo>
                  <a:pt x="2799" y="2336"/>
                </a:lnTo>
                <a:lnTo>
                  <a:pt x="2845" y="2258"/>
                </a:lnTo>
                <a:lnTo>
                  <a:pt x="2884" y="2177"/>
                </a:lnTo>
                <a:lnTo>
                  <a:pt x="2918" y="2093"/>
                </a:lnTo>
                <a:lnTo>
                  <a:pt x="2946" y="2007"/>
                </a:lnTo>
                <a:lnTo>
                  <a:pt x="2969" y="1918"/>
                </a:lnTo>
                <a:lnTo>
                  <a:pt x="2986" y="1827"/>
                </a:lnTo>
                <a:lnTo>
                  <a:pt x="2995" y="1734"/>
                </a:lnTo>
                <a:lnTo>
                  <a:pt x="2999" y="1638"/>
                </a:lnTo>
                <a:lnTo>
                  <a:pt x="2995" y="1544"/>
                </a:lnTo>
                <a:lnTo>
                  <a:pt x="2986" y="1451"/>
                </a:lnTo>
                <a:lnTo>
                  <a:pt x="2969" y="1360"/>
                </a:lnTo>
                <a:lnTo>
                  <a:pt x="2946" y="1271"/>
                </a:lnTo>
                <a:lnTo>
                  <a:pt x="2918" y="1184"/>
                </a:lnTo>
                <a:lnTo>
                  <a:pt x="2884" y="1100"/>
                </a:lnTo>
                <a:lnTo>
                  <a:pt x="2845" y="1019"/>
                </a:lnTo>
                <a:lnTo>
                  <a:pt x="2799" y="942"/>
                </a:lnTo>
                <a:lnTo>
                  <a:pt x="2750" y="867"/>
                </a:lnTo>
                <a:lnTo>
                  <a:pt x="2695" y="796"/>
                </a:lnTo>
                <a:lnTo>
                  <a:pt x="2635" y="729"/>
                </a:lnTo>
                <a:lnTo>
                  <a:pt x="2572" y="666"/>
                </a:lnTo>
                <a:lnTo>
                  <a:pt x="2505" y="608"/>
                </a:lnTo>
                <a:lnTo>
                  <a:pt x="2433" y="554"/>
                </a:lnTo>
                <a:lnTo>
                  <a:pt x="2358" y="505"/>
                </a:lnTo>
                <a:lnTo>
                  <a:pt x="2280" y="460"/>
                </a:lnTo>
                <a:lnTo>
                  <a:pt x="2199" y="421"/>
                </a:lnTo>
                <a:lnTo>
                  <a:pt x="2114" y="387"/>
                </a:lnTo>
                <a:lnTo>
                  <a:pt x="2026" y="358"/>
                </a:lnTo>
                <a:lnTo>
                  <a:pt x="1936" y="336"/>
                </a:lnTo>
                <a:lnTo>
                  <a:pt x="1844" y="321"/>
                </a:lnTo>
                <a:lnTo>
                  <a:pt x="1750" y="310"/>
                </a:lnTo>
                <a:lnTo>
                  <a:pt x="1655" y="307"/>
                </a:lnTo>
                <a:close/>
                <a:moveTo>
                  <a:pt x="1655" y="0"/>
                </a:moveTo>
                <a:lnTo>
                  <a:pt x="1760" y="3"/>
                </a:lnTo>
                <a:lnTo>
                  <a:pt x="1862" y="13"/>
                </a:lnTo>
                <a:lnTo>
                  <a:pt x="1963" y="29"/>
                </a:lnTo>
                <a:lnTo>
                  <a:pt x="2062" y="51"/>
                </a:lnTo>
                <a:lnTo>
                  <a:pt x="2159" y="78"/>
                </a:lnTo>
                <a:lnTo>
                  <a:pt x="2253" y="110"/>
                </a:lnTo>
                <a:lnTo>
                  <a:pt x="2344" y="149"/>
                </a:lnTo>
                <a:lnTo>
                  <a:pt x="2432" y="192"/>
                </a:lnTo>
                <a:lnTo>
                  <a:pt x="2518" y="240"/>
                </a:lnTo>
                <a:lnTo>
                  <a:pt x="2600" y="294"/>
                </a:lnTo>
                <a:lnTo>
                  <a:pt x="2679" y="351"/>
                </a:lnTo>
                <a:lnTo>
                  <a:pt x="2754" y="414"/>
                </a:lnTo>
                <a:lnTo>
                  <a:pt x="2825" y="480"/>
                </a:lnTo>
                <a:lnTo>
                  <a:pt x="2891" y="550"/>
                </a:lnTo>
                <a:lnTo>
                  <a:pt x="2955" y="624"/>
                </a:lnTo>
                <a:lnTo>
                  <a:pt x="3013" y="703"/>
                </a:lnTo>
                <a:lnTo>
                  <a:pt x="3067" y="784"/>
                </a:lnTo>
                <a:lnTo>
                  <a:pt x="3116" y="869"/>
                </a:lnTo>
                <a:lnTo>
                  <a:pt x="3159" y="956"/>
                </a:lnTo>
                <a:lnTo>
                  <a:pt x="3198" y="1047"/>
                </a:lnTo>
                <a:lnTo>
                  <a:pt x="3231" y="1140"/>
                </a:lnTo>
                <a:lnTo>
                  <a:pt x="3258" y="1235"/>
                </a:lnTo>
                <a:lnTo>
                  <a:pt x="3281" y="1333"/>
                </a:lnTo>
                <a:lnTo>
                  <a:pt x="3296" y="1433"/>
                </a:lnTo>
                <a:lnTo>
                  <a:pt x="3306" y="1535"/>
                </a:lnTo>
                <a:lnTo>
                  <a:pt x="3309" y="1638"/>
                </a:lnTo>
                <a:lnTo>
                  <a:pt x="3306" y="1742"/>
                </a:lnTo>
                <a:lnTo>
                  <a:pt x="3296" y="1845"/>
                </a:lnTo>
                <a:lnTo>
                  <a:pt x="3281" y="1944"/>
                </a:lnTo>
                <a:lnTo>
                  <a:pt x="3258" y="2042"/>
                </a:lnTo>
                <a:lnTo>
                  <a:pt x="3231" y="2138"/>
                </a:lnTo>
                <a:lnTo>
                  <a:pt x="3198" y="2231"/>
                </a:lnTo>
                <a:lnTo>
                  <a:pt x="3159" y="2321"/>
                </a:lnTo>
                <a:lnTo>
                  <a:pt x="3116" y="2409"/>
                </a:lnTo>
                <a:lnTo>
                  <a:pt x="3067" y="2493"/>
                </a:lnTo>
                <a:lnTo>
                  <a:pt x="3013" y="2575"/>
                </a:lnTo>
                <a:lnTo>
                  <a:pt x="2955" y="2652"/>
                </a:lnTo>
                <a:lnTo>
                  <a:pt x="2891" y="2726"/>
                </a:lnTo>
                <a:lnTo>
                  <a:pt x="2825" y="2798"/>
                </a:lnTo>
                <a:lnTo>
                  <a:pt x="2754" y="2864"/>
                </a:lnTo>
                <a:lnTo>
                  <a:pt x="2679" y="2925"/>
                </a:lnTo>
                <a:lnTo>
                  <a:pt x="2600" y="2984"/>
                </a:lnTo>
                <a:lnTo>
                  <a:pt x="2518" y="3036"/>
                </a:lnTo>
                <a:lnTo>
                  <a:pt x="2432" y="3086"/>
                </a:lnTo>
                <a:lnTo>
                  <a:pt x="2344" y="3129"/>
                </a:lnTo>
                <a:lnTo>
                  <a:pt x="2253" y="3167"/>
                </a:lnTo>
                <a:lnTo>
                  <a:pt x="2159" y="3200"/>
                </a:lnTo>
                <a:lnTo>
                  <a:pt x="2062" y="3227"/>
                </a:lnTo>
                <a:lnTo>
                  <a:pt x="1963" y="3249"/>
                </a:lnTo>
                <a:lnTo>
                  <a:pt x="1862" y="3265"/>
                </a:lnTo>
                <a:lnTo>
                  <a:pt x="1760" y="3274"/>
                </a:lnTo>
                <a:lnTo>
                  <a:pt x="1655" y="3277"/>
                </a:lnTo>
                <a:lnTo>
                  <a:pt x="1550" y="3274"/>
                </a:lnTo>
                <a:lnTo>
                  <a:pt x="1447" y="3265"/>
                </a:lnTo>
                <a:lnTo>
                  <a:pt x="1346" y="3249"/>
                </a:lnTo>
                <a:lnTo>
                  <a:pt x="1247" y="3227"/>
                </a:lnTo>
                <a:lnTo>
                  <a:pt x="1151" y="3200"/>
                </a:lnTo>
                <a:lnTo>
                  <a:pt x="1056" y="3167"/>
                </a:lnTo>
                <a:lnTo>
                  <a:pt x="966" y="3129"/>
                </a:lnTo>
                <a:lnTo>
                  <a:pt x="877" y="3086"/>
                </a:lnTo>
                <a:lnTo>
                  <a:pt x="791" y="3036"/>
                </a:lnTo>
                <a:lnTo>
                  <a:pt x="710" y="2984"/>
                </a:lnTo>
                <a:lnTo>
                  <a:pt x="630" y="2925"/>
                </a:lnTo>
                <a:lnTo>
                  <a:pt x="556" y="2864"/>
                </a:lnTo>
                <a:lnTo>
                  <a:pt x="484" y="2798"/>
                </a:lnTo>
                <a:lnTo>
                  <a:pt x="418" y="2726"/>
                </a:lnTo>
                <a:lnTo>
                  <a:pt x="355" y="2652"/>
                </a:lnTo>
                <a:lnTo>
                  <a:pt x="296" y="2575"/>
                </a:lnTo>
                <a:lnTo>
                  <a:pt x="243" y="2493"/>
                </a:lnTo>
                <a:lnTo>
                  <a:pt x="193" y="2409"/>
                </a:lnTo>
                <a:lnTo>
                  <a:pt x="150" y="2321"/>
                </a:lnTo>
                <a:lnTo>
                  <a:pt x="111" y="2231"/>
                </a:lnTo>
                <a:lnTo>
                  <a:pt x="78" y="2138"/>
                </a:lnTo>
                <a:lnTo>
                  <a:pt x="51" y="2042"/>
                </a:lnTo>
                <a:lnTo>
                  <a:pt x="28" y="1944"/>
                </a:lnTo>
                <a:lnTo>
                  <a:pt x="13" y="1845"/>
                </a:lnTo>
                <a:lnTo>
                  <a:pt x="3" y="1742"/>
                </a:lnTo>
                <a:lnTo>
                  <a:pt x="0" y="1638"/>
                </a:lnTo>
                <a:lnTo>
                  <a:pt x="3" y="1535"/>
                </a:lnTo>
                <a:lnTo>
                  <a:pt x="13" y="1433"/>
                </a:lnTo>
                <a:lnTo>
                  <a:pt x="28" y="1333"/>
                </a:lnTo>
                <a:lnTo>
                  <a:pt x="51" y="1235"/>
                </a:lnTo>
                <a:lnTo>
                  <a:pt x="78" y="1140"/>
                </a:lnTo>
                <a:lnTo>
                  <a:pt x="111" y="1047"/>
                </a:lnTo>
                <a:lnTo>
                  <a:pt x="150" y="956"/>
                </a:lnTo>
                <a:lnTo>
                  <a:pt x="193" y="869"/>
                </a:lnTo>
                <a:lnTo>
                  <a:pt x="243" y="784"/>
                </a:lnTo>
                <a:lnTo>
                  <a:pt x="296" y="703"/>
                </a:lnTo>
                <a:lnTo>
                  <a:pt x="355" y="624"/>
                </a:lnTo>
                <a:lnTo>
                  <a:pt x="418" y="550"/>
                </a:lnTo>
                <a:lnTo>
                  <a:pt x="484" y="480"/>
                </a:lnTo>
                <a:lnTo>
                  <a:pt x="556" y="414"/>
                </a:lnTo>
                <a:lnTo>
                  <a:pt x="630" y="351"/>
                </a:lnTo>
                <a:lnTo>
                  <a:pt x="710" y="294"/>
                </a:lnTo>
                <a:lnTo>
                  <a:pt x="791" y="240"/>
                </a:lnTo>
                <a:lnTo>
                  <a:pt x="877" y="192"/>
                </a:lnTo>
                <a:lnTo>
                  <a:pt x="966" y="149"/>
                </a:lnTo>
                <a:lnTo>
                  <a:pt x="1056" y="110"/>
                </a:lnTo>
                <a:lnTo>
                  <a:pt x="1151" y="78"/>
                </a:lnTo>
                <a:lnTo>
                  <a:pt x="1247" y="51"/>
                </a:lnTo>
                <a:lnTo>
                  <a:pt x="1346" y="29"/>
                </a:lnTo>
                <a:lnTo>
                  <a:pt x="1447" y="13"/>
                </a:lnTo>
                <a:lnTo>
                  <a:pt x="1550" y="3"/>
                </a:lnTo>
                <a:lnTo>
                  <a:pt x="165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46" name="Freeform 6"/>
          <p:cNvSpPr>
            <a:spLocks noChangeAspect="1" noEditPoints="1"/>
          </p:cNvSpPr>
          <p:nvPr userDrawn="1"/>
        </p:nvSpPr>
        <p:spPr bwMode="auto">
          <a:xfrm flipH="1">
            <a:off x="8608392" y="5391499"/>
            <a:ext cx="218108" cy="216000"/>
          </a:xfrm>
          <a:custGeom>
            <a:avLst/>
            <a:gdLst>
              <a:gd name="T0" fmla="*/ 1478 w 3309"/>
              <a:gd name="T1" fmla="*/ 946 h 3277"/>
              <a:gd name="T2" fmla="*/ 2138 w 3309"/>
              <a:gd name="T3" fmla="*/ 1544 h 3277"/>
              <a:gd name="T4" fmla="*/ 2172 w 3309"/>
              <a:gd name="T5" fmla="*/ 1638 h 3277"/>
              <a:gd name="T6" fmla="*/ 2138 w 3309"/>
              <a:gd name="T7" fmla="*/ 1733 h 3277"/>
              <a:gd name="T8" fmla="*/ 1478 w 3309"/>
              <a:gd name="T9" fmla="*/ 2332 h 3277"/>
              <a:gd name="T10" fmla="*/ 1365 w 3309"/>
              <a:gd name="T11" fmla="*/ 2352 h 3277"/>
              <a:gd name="T12" fmla="*/ 1268 w 3309"/>
              <a:gd name="T13" fmla="*/ 2288 h 3277"/>
              <a:gd name="T14" fmla="*/ 1244 w 3309"/>
              <a:gd name="T15" fmla="*/ 2176 h 3277"/>
              <a:gd name="T16" fmla="*/ 1291 w 3309"/>
              <a:gd name="T17" fmla="*/ 2090 h 3277"/>
              <a:gd name="T18" fmla="*/ 1291 w 3309"/>
              <a:gd name="T19" fmla="*/ 1188 h 3277"/>
              <a:gd name="T20" fmla="*/ 1244 w 3309"/>
              <a:gd name="T21" fmla="*/ 1101 h 3277"/>
              <a:gd name="T22" fmla="*/ 1268 w 3309"/>
              <a:gd name="T23" fmla="*/ 989 h 3277"/>
              <a:gd name="T24" fmla="*/ 1365 w 3309"/>
              <a:gd name="T25" fmla="*/ 925 h 3277"/>
              <a:gd name="T26" fmla="*/ 1465 w 3309"/>
              <a:gd name="T27" fmla="*/ 321 h 3277"/>
              <a:gd name="T28" fmla="*/ 1111 w 3309"/>
              <a:gd name="T29" fmla="*/ 421 h 3277"/>
              <a:gd name="T30" fmla="*/ 805 w 3309"/>
              <a:gd name="T31" fmla="*/ 608 h 3277"/>
              <a:gd name="T32" fmla="*/ 559 w 3309"/>
              <a:gd name="T33" fmla="*/ 867 h 3277"/>
              <a:gd name="T34" fmla="*/ 391 w 3309"/>
              <a:gd name="T35" fmla="*/ 1184 h 3277"/>
              <a:gd name="T36" fmla="*/ 313 w 3309"/>
              <a:gd name="T37" fmla="*/ 1544 h 3277"/>
              <a:gd name="T38" fmla="*/ 339 w 3309"/>
              <a:gd name="T39" fmla="*/ 1918 h 3277"/>
              <a:gd name="T40" fmla="*/ 464 w 3309"/>
              <a:gd name="T41" fmla="*/ 2258 h 3277"/>
              <a:gd name="T42" fmla="*/ 674 w 3309"/>
              <a:gd name="T43" fmla="*/ 2547 h 3277"/>
              <a:gd name="T44" fmla="*/ 951 w 3309"/>
              <a:gd name="T45" fmla="*/ 2772 h 3277"/>
              <a:gd name="T46" fmla="*/ 1283 w 3309"/>
              <a:gd name="T47" fmla="*/ 2918 h 3277"/>
              <a:gd name="T48" fmla="*/ 1655 w 3309"/>
              <a:gd name="T49" fmla="*/ 2969 h 3277"/>
              <a:gd name="T50" fmla="*/ 2026 w 3309"/>
              <a:gd name="T51" fmla="*/ 2918 h 3277"/>
              <a:gd name="T52" fmla="*/ 2358 w 3309"/>
              <a:gd name="T53" fmla="*/ 2772 h 3277"/>
              <a:gd name="T54" fmla="*/ 2635 w 3309"/>
              <a:gd name="T55" fmla="*/ 2547 h 3277"/>
              <a:gd name="T56" fmla="*/ 2845 w 3309"/>
              <a:gd name="T57" fmla="*/ 2258 h 3277"/>
              <a:gd name="T58" fmla="*/ 2969 w 3309"/>
              <a:gd name="T59" fmla="*/ 1918 h 3277"/>
              <a:gd name="T60" fmla="*/ 2995 w 3309"/>
              <a:gd name="T61" fmla="*/ 1544 h 3277"/>
              <a:gd name="T62" fmla="*/ 2918 w 3309"/>
              <a:gd name="T63" fmla="*/ 1184 h 3277"/>
              <a:gd name="T64" fmla="*/ 2750 w 3309"/>
              <a:gd name="T65" fmla="*/ 867 h 3277"/>
              <a:gd name="T66" fmla="*/ 2505 w 3309"/>
              <a:gd name="T67" fmla="*/ 608 h 3277"/>
              <a:gd name="T68" fmla="*/ 2199 w 3309"/>
              <a:gd name="T69" fmla="*/ 421 h 3277"/>
              <a:gd name="T70" fmla="*/ 1844 w 3309"/>
              <a:gd name="T71" fmla="*/ 321 h 3277"/>
              <a:gd name="T72" fmla="*/ 1760 w 3309"/>
              <a:gd name="T73" fmla="*/ 3 h 3277"/>
              <a:gd name="T74" fmla="*/ 2159 w 3309"/>
              <a:gd name="T75" fmla="*/ 78 h 3277"/>
              <a:gd name="T76" fmla="*/ 2518 w 3309"/>
              <a:gd name="T77" fmla="*/ 240 h 3277"/>
              <a:gd name="T78" fmla="*/ 2825 w 3309"/>
              <a:gd name="T79" fmla="*/ 480 h 3277"/>
              <a:gd name="T80" fmla="*/ 3067 w 3309"/>
              <a:gd name="T81" fmla="*/ 784 h 3277"/>
              <a:gd name="T82" fmla="*/ 3231 w 3309"/>
              <a:gd name="T83" fmla="*/ 1140 h 3277"/>
              <a:gd name="T84" fmla="*/ 3306 w 3309"/>
              <a:gd name="T85" fmla="*/ 1535 h 3277"/>
              <a:gd name="T86" fmla="*/ 3281 w 3309"/>
              <a:gd name="T87" fmla="*/ 1944 h 3277"/>
              <a:gd name="T88" fmla="*/ 3159 w 3309"/>
              <a:gd name="T89" fmla="*/ 2321 h 3277"/>
              <a:gd name="T90" fmla="*/ 2955 w 3309"/>
              <a:gd name="T91" fmla="*/ 2652 h 3277"/>
              <a:gd name="T92" fmla="*/ 2679 w 3309"/>
              <a:gd name="T93" fmla="*/ 2925 h 3277"/>
              <a:gd name="T94" fmla="*/ 2344 w 3309"/>
              <a:gd name="T95" fmla="*/ 3129 h 3277"/>
              <a:gd name="T96" fmla="*/ 1963 w 3309"/>
              <a:gd name="T97" fmla="*/ 3249 h 3277"/>
              <a:gd name="T98" fmla="*/ 1550 w 3309"/>
              <a:gd name="T99" fmla="*/ 3274 h 3277"/>
              <a:gd name="T100" fmla="*/ 1151 w 3309"/>
              <a:gd name="T101" fmla="*/ 3200 h 3277"/>
              <a:gd name="T102" fmla="*/ 791 w 3309"/>
              <a:gd name="T103" fmla="*/ 3036 h 3277"/>
              <a:gd name="T104" fmla="*/ 484 w 3309"/>
              <a:gd name="T105" fmla="*/ 2798 h 3277"/>
              <a:gd name="T106" fmla="*/ 243 w 3309"/>
              <a:gd name="T107" fmla="*/ 2493 h 3277"/>
              <a:gd name="T108" fmla="*/ 78 w 3309"/>
              <a:gd name="T109" fmla="*/ 2138 h 3277"/>
              <a:gd name="T110" fmla="*/ 3 w 3309"/>
              <a:gd name="T111" fmla="*/ 1742 h 3277"/>
              <a:gd name="T112" fmla="*/ 28 w 3309"/>
              <a:gd name="T113" fmla="*/ 1333 h 3277"/>
              <a:gd name="T114" fmla="*/ 150 w 3309"/>
              <a:gd name="T115" fmla="*/ 956 h 3277"/>
              <a:gd name="T116" fmla="*/ 355 w 3309"/>
              <a:gd name="T117" fmla="*/ 624 h 3277"/>
              <a:gd name="T118" fmla="*/ 630 w 3309"/>
              <a:gd name="T119" fmla="*/ 351 h 3277"/>
              <a:gd name="T120" fmla="*/ 966 w 3309"/>
              <a:gd name="T121" fmla="*/ 149 h 3277"/>
              <a:gd name="T122" fmla="*/ 1346 w 3309"/>
              <a:gd name="T123" fmla="*/ 29 h 3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309" h="3277">
                <a:moveTo>
                  <a:pt x="1396" y="922"/>
                </a:moveTo>
                <a:lnTo>
                  <a:pt x="1426" y="925"/>
                </a:lnTo>
                <a:lnTo>
                  <a:pt x="1453" y="932"/>
                </a:lnTo>
                <a:lnTo>
                  <a:pt x="1478" y="946"/>
                </a:lnTo>
                <a:lnTo>
                  <a:pt x="1501" y="963"/>
                </a:lnTo>
                <a:lnTo>
                  <a:pt x="1501" y="963"/>
                </a:lnTo>
                <a:lnTo>
                  <a:pt x="2121" y="1525"/>
                </a:lnTo>
                <a:lnTo>
                  <a:pt x="2138" y="1544"/>
                </a:lnTo>
                <a:lnTo>
                  <a:pt x="2153" y="1566"/>
                </a:lnTo>
                <a:lnTo>
                  <a:pt x="2164" y="1589"/>
                </a:lnTo>
                <a:lnTo>
                  <a:pt x="2170" y="1613"/>
                </a:lnTo>
                <a:lnTo>
                  <a:pt x="2172" y="1638"/>
                </a:lnTo>
                <a:lnTo>
                  <a:pt x="2170" y="1664"/>
                </a:lnTo>
                <a:lnTo>
                  <a:pt x="2164" y="1689"/>
                </a:lnTo>
                <a:lnTo>
                  <a:pt x="2153" y="1712"/>
                </a:lnTo>
                <a:lnTo>
                  <a:pt x="2138" y="1733"/>
                </a:lnTo>
                <a:lnTo>
                  <a:pt x="2121" y="1751"/>
                </a:lnTo>
                <a:lnTo>
                  <a:pt x="1501" y="2315"/>
                </a:lnTo>
                <a:lnTo>
                  <a:pt x="1501" y="2315"/>
                </a:lnTo>
                <a:lnTo>
                  <a:pt x="1478" y="2332"/>
                </a:lnTo>
                <a:lnTo>
                  <a:pt x="1453" y="2344"/>
                </a:lnTo>
                <a:lnTo>
                  <a:pt x="1426" y="2352"/>
                </a:lnTo>
                <a:lnTo>
                  <a:pt x="1396" y="2356"/>
                </a:lnTo>
                <a:lnTo>
                  <a:pt x="1365" y="2352"/>
                </a:lnTo>
                <a:lnTo>
                  <a:pt x="1336" y="2343"/>
                </a:lnTo>
                <a:lnTo>
                  <a:pt x="1309" y="2329"/>
                </a:lnTo>
                <a:lnTo>
                  <a:pt x="1287" y="2311"/>
                </a:lnTo>
                <a:lnTo>
                  <a:pt x="1268" y="2288"/>
                </a:lnTo>
                <a:lnTo>
                  <a:pt x="1253" y="2261"/>
                </a:lnTo>
                <a:lnTo>
                  <a:pt x="1245" y="2233"/>
                </a:lnTo>
                <a:lnTo>
                  <a:pt x="1242" y="2202"/>
                </a:lnTo>
                <a:lnTo>
                  <a:pt x="1244" y="2176"/>
                </a:lnTo>
                <a:lnTo>
                  <a:pt x="1250" y="2150"/>
                </a:lnTo>
                <a:lnTo>
                  <a:pt x="1261" y="2128"/>
                </a:lnTo>
                <a:lnTo>
                  <a:pt x="1274" y="2107"/>
                </a:lnTo>
                <a:lnTo>
                  <a:pt x="1291" y="2090"/>
                </a:lnTo>
                <a:lnTo>
                  <a:pt x="1291" y="2089"/>
                </a:lnTo>
                <a:lnTo>
                  <a:pt x="1787" y="1638"/>
                </a:lnTo>
                <a:lnTo>
                  <a:pt x="1291" y="1189"/>
                </a:lnTo>
                <a:lnTo>
                  <a:pt x="1291" y="1188"/>
                </a:lnTo>
                <a:lnTo>
                  <a:pt x="1274" y="1170"/>
                </a:lnTo>
                <a:lnTo>
                  <a:pt x="1261" y="1149"/>
                </a:lnTo>
                <a:lnTo>
                  <a:pt x="1250" y="1126"/>
                </a:lnTo>
                <a:lnTo>
                  <a:pt x="1244" y="1101"/>
                </a:lnTo>
                <a:lnTo>
                  <a:pt x="1242" y="1075"/>
                </a:lnTo>
                <a:lnTo>
                  <a:pt x="1245" y="1044"/>
                </a:lnTo>
                <a:lnTo>
                  <a:pt x="1253" y="1015"/>
                </a:lnTo>
                <a:lnTo>
                  <a:pt x="1268" y="989"/>
                </a:lnTo>
                <a:lnTo>
                  <a:pt x="1287" y="967"/>
                </a:lnTo>
                <a:lnTo>
                  <a:pt x="1309" y="948"/>
                </a:lnTo>
                <a:lnTo>
                  <a:pt x="1336" y="933"/>
                </a:lnTo>
                <a:lnTo>
                  <a:pt x="1365" y="925"/>
                </a:lnTo>
                <a:lnTo>
                  <a:pt x="1396" y="922"/>
                </a:lnTo>
                <a:close/>
                <a:moveTo>
                  <a:pt x="1655" y="307"/>
                </a:moveTo>
                <a:lnTo>
                  <a:pt x="1559" y="310"/>
                </a:lnTo>
                <a:lnTo>
                  <a:pt x="1465" y="321"/>
                </a:lnTo>
                <a:lnTo>
                  <a:pt x="1373" y="336"/>
                </a:lnTo>
                <a:lnTo>
                  <a:pt x="1283" y="358"/>
                </a:lnTo>
                <a:lnTo>
                  <a:pt x="1196" y="387"/>
                </a:lnTo>
                <a:lnTo>
                  <a:pt x="1111" y="421"/>
                </a:lnTo>
                <a:lnTo>
                  <a:pt x="1029" y="460"/>
                </a:lnTo>
                <a:lnTo>
                  <a:pt x="951" y="505"/>
                </a:lnTo>
                <a:lnTo>
                  <a:pt x="876" y="554"/>
                </a:lnTo>
                <a:lnTo>
                  <a:pt x="805" y="608"/>
                </a:lnTo>
                <a:lnTo>
                  <a:pt x="737" y="666"/>
                </a:lnTo>
                <a:lnTo>
                  <a:pt x="674" y="729"/>
                </a:lnTo>
                <a:lnTo>
                  <a:pt x="614" y="796"/>
                </a:lnTo>
                <a:lnTo>
                  <a:pt x="559" y="867"/>
                </a:lnTo>
                <a:lnTo>
                  <a:pt x="510" y="942"/>
                </a:lnTo>
                <a:lnTo>
                  <a:pt x="464" y="1019"/>
                </a:lnTo>
                <a:lnTo>
                  <a:pt x="425" y="1100"/>
                </a:lnTo>
                <a:lnTo>
                  <a:pt x="391" y="1184"/>
                </a:lnTo>
                <a:lnTo>
                  <a:pt x="363" y="1271"/>
                </a:lnTo>
                <a:lnTo>
                  <a:pt x="339" y="1360"/>
                </a:lnTo>
                <a:lnTo>
                  <a:pt x="324" y="1451"/>
                </a:lnTo>
                <a:lnTo>
                  <a:pt x="313" y="1544"/>
                </a:lnTo>
                <a:lnTo>
                  <a:pt x="310" y="1638"/>
                </a:lnTo>
                <a:lnTo>
                  <a:pt x="313" y="1734"/>
                </a:lnTo>
                <a:lnTo>
                  <a:pt x="324" y="1827"/>
                </a:lnTo>
                <a:lnTo>
                  <a:pt x="339" y="1918"/>
                </a:lnTo>
                <a:lnTo>
                  <a:pt x="363" y="2007"/>
                </a:lnTo>
                <a:lnTo>
                  <a:pt x="391" y="2093"/>
                </a:lnTo>
                <a:lnTo>
                  <a:pt x="425" y="2177"/>
                </a:lnTo>
                <a:lnTo>
                  <a:pt x="464" y="2258"/>
                </a:lnTo>
                <a:lnTo>
                  <a:pt x="510" y="2336"/>
                </a:lnTo>
                <a:lnTo>
                  <a:pt x="559" y="2410"/>
                </a:lnTo>
                <a:lnTo>
                  <a:pt x="614" y="2480"/>
                </a:lnTo>
                <a:lnTo>
                  <a:pt x="674" y="2547"/>
                </a:lnTo>
                <a:lnTo>
                  <a:pt x="737" y="2610"/>
                </a:lnTo>
                <a:lnTo>
                  <a:pt x="805" y="2669"/>
                </a:lnTo>
                <a:lnTo>
                  <a:pt x="876" y="2723"/>
                </a:lnTo>
                <a:lnTo>
                  <a:pt x="951" y="2772"/>
                </a:lnTo>
                <a:lnTo>
                  <a:pt x="1029" y="2816"/>
                </a:lnTo>
                <a:lnTo>
                  <a:pt x="1111" y="2856"/>
                </a:lnTo>
                <a:lnTo>
                  <a:pt x="1196" y="2890"/>
                </a:lnTo>
                <a:lnTo>
                  <a:pt x="1283" y="2918"/>
                </a:lnTo>
                <a:lnTo>
                  <a:pt x="1373" y="2940"/>
                </a:lnTo>
                <a:lnTo>
                  <a:pt x="1465" y="2957"/>
                </a:lnTo>
                <a:lnTo>
                  <a:pt x="1559" y="2966"/>
                </a:lnTo>
                <a:lnTo>
                  <a:pt x="1655" y="2969"/>
                </a:lnTo>
                <a:lnTo>
                  <a:pt x="1750" y="2966"/>
                </a:lnTo>
                <a:lnTo>
                  <a:pt x="1844" y="2957"/>
                </a:lnTo>
                <a:lnTo>
                  <a:pt x="1936" y="2940"/>
                </a:lnTo>
                <a:lnTo>
                  <a:pt x="2026" y="2918"/>
                </a:lnTo>
                <a:lnTo>
                  <a:pt x="2114" y="2890"/>
                </a:lnTo>
                <a:lnTo>
                  <a:pt x="2199" y="2856"/>
                </a:lnTo>
                <a:lnTo>
                  <a:pt x="2280" y="2816"/>
                </a:lnTo>
                <a:lnTo>
                  <a:pt x="2358" y="2772"/>
                </a:lnTo>
                <a:lnTo>
                  <a:pt x="2433" y="2723"/>
                </a:lnTo>
                <a:lnTo>
                  <a:pt x="2505" y="2669"/>
                </a:lnTo>
                <a:lnTo>
                  <a:pt x="2572" y="2610"/>
                </a:lnTo>
                <a:lnTo>
                  <a:pt x="2635" y="2547"/>
                </a:lnTo>
                <a:lnTo>
                  <a:pt x="2695" y="2480"/>
                </a:lnTo>
                <a:lnTo>
                  <a:pt x="2750" y="2410"/>
                </a:lnTo>
                <a:lnTo>
                  <a:pt x="2799" y="2336"/>
                </a:lnTo>
                <a:lnTo>
                  <a:pt x="2845" y="2258"/>
                </a:lnTo>
                <a:lnTo>
                  <a:pt x="2884" y="2177"/>
                </a:lnTo>
                <a:lnTo>
                  <a:pt x="2918" y="2093"/>
                </a:lnTo>
                <a:lnTo>
                  <a:pt x="2946" y="2007"/>
                </a:lnTo>
                <a:lnTo>
                  <a:pt x="2969" y="1918"/>
                </a:lnTo>
                <a:lnTo>
                  <a:pt x="2986" y="1827"/>
                </a:lnTo>
                <a:lnTo>
                  <a:pt x="2995" y="1734"/>
                </a:lnTo>
                <a:lnTo>
                  <a:pt x="2999" y="1638"/>
                </a:lnTo>
                <a:lnTo>
                  <a:pt x="2995" y="1544"/>
                </a:lnTo>
                <a:lnTo>
                  <a:pt x="2986" y="1451"/>
                </a:lnTo>
                <a:lnTo>
                  <a:pt x="2969" y="1360"/>
                </a:lnTo>
                <a:lnTo>
                  <a:pt x="2946" y="1271"/>
                </a:lnTo>
                <a:lnTo>
                  <a:pt x="2918" y="1184"/>
                </a:lnTo>
                <a:lnTo>
                  <a:pt x="2884" y="1100"/>
                </a:lnTo>
                <a:lnTo>
                  <a:pt x="2845" y="1019"/>
                </a:lnTo>
                <a:lnTo>
                  <a:pt x="2799" y="942"/>
                </a:lnTo>
                <a:lnTo>
                  <a:pt x="2750" y="867"/>
                </a:lnTo>
                <a:lnTo>
                  <a:pt x="2695" y="796"/>
                </a:lnTo>
                <a:lnTo>
                  <a:pt x="2635" y="729"/>
                </a:lnTo>
                <a:lnTo>
                  <a:pt x="2572" y="666"/>
                </a:lnTo>
                <a:lnTo>
                  <a:pt x="2505" y="608"/>
                </a:lnTo>
                <a:lnTo>
                  <a:pt x="2433" y="554"/>
                </a:lnTo>
                <a:lnTo>
                  <a:pt x="2358" y="505"/>
                </a:lnTo>
                <a:lnTo>
                  <a:pt x="2280" y="460"/>
                </a:lnTo>
                <a:lnTo>
                  <a:pt x="2199" y="421"/>
                </a:lnTo>
                <a:lnTo>
                  <a:pt x="2114" y="387"/>
                </a:lnTo>
                <a:lnTo>
                  <a:pt x="2026" y="358"/>
                </a:lnTo>
                <a:lnTo>
                  <a:pt x="1936" y="336"/>
                </a:lnTo>
                <a:lnTo>
                  <a:pt x="1844" y="321"/>
                </a:lnTo>
                <a:lnTo>
                  <a:pt x="1750" y="310"/>
                </a:lnTo>
                <a:lnTo>
                  <a:pt x="1655" y="307"/>
                </a:lnTo>
                <a:close/>
                <a:moveTo>
                  <a:pt x="1655" y="0"/>
                </a:moveTo>
                <a:lnTo>
                  <a:pt x="1760" y="3"/>
                </a:lnTo>
                <a:lnTo>
                  <a:pt x="1862" y="13"/>
                </a:lnTo>
                <a:lnTo>
                  <a:pt x="1963" y="29"/>
                </a:lnTo>
                <a:lnTo>
                  <a:pt x="2062" y="51"/>
                </a:lnTo>
                <a:lnTo>
                  <a:pt x="2159" y="78"/>
                </a:lnTo>
                <a:lnTo>
                  <a:pt x="2253" y="110"/>
                </a:lnTo>
                <a:lnTo>
                  <a:pt x="2344" y="149"/>
                </a:lnTo>
                <a:lnTo>
                  <a:pt x="2432" y="192"/>
                </a:lnTo>
                <a:lnTo>
                  <a:pt x="2518" y="240"/>
                </a:lnTo>
                <a:lnTo>
                  <a:pt x="2600" y="294"/>
                </a:lnTo>
                <a:lnTo>
                  <a:pt x="2679" y="351"/>
                </a:lnTo>
                <a:lnTo>
                  <a:pt x="2754" y="414"/>
                </a:lnTo>
                <a:lnTo>
                  <a:pt x="2825" y="480"/>
                </a:lnTo>
                <a:lnTo>
                  <a:pt x="2891" y="550"/>
                </a:lnTo>
                <a:lnTo>
                  <a:pt x="2955" y="624"/>
                </a:lnTo>
                <a:lnTo>
                  <a:pt x="3013" y="703"/>
                </a:lnTo>
                <a:lnTo>
                  <a:pt x="3067" y="784"/>
                </a:lnTo>
                <a:lnTo>
                  <a:pt x="3116" y="869"/>
                </a:lnTo>
                <a:lnTo>
                  <a:pt x="3159" y="956"/>
                </a:lnTo>
                <a:lnTo>
                  <a:pt x="3198" y="1047"/>
                </a:lnTo>
                <a:lnTo>
                  <a:pt x="3231" y="1140"/>
                </a:lnTo>
                <a:lnTo>
                  <a:pt x="3258" y="1235"/>
                </a:lnTo>
                <a:lnTo>
                  <a:pt x="3281" y="1333"/>
                </a:lnTo>
                <a:lnTo>
                  <a:pt x="3296" y="1433"/>
                </a:lnTo>
                <a:lnTo>
                  <a:pt x="3306" y="1535"/>
                </a:lnTo>
                <a:lnTo>
                  <a:pt x="3309" y="1638"/>
                </a:lnTo>
                <a:lnTo>
                  <a:pt x="3306" y="1742"/>
                </a:lnTo>
                <a:lnTo>
                  <a:pt x="3296" y="1845"/>
                </a:lnTo>
                <a:lnTo>
                  <a:pt x="3281" y="1944"/>
                </a:lnTo>
                <a:lnTo>
                  <a:pt x="3258" y="2042"/>
                </a:lnTo>
                <a:lnTo>
                  <a:pt x="3231" y="2138"/>
                </a:lnTo>
                <a:lnTo>
                  <a:pt x="3198" y="2231"/>
                </a:lnTo>
                <a:lnTo>
                  <a:pt x="3159" y="2321"/>
                </a:lnTo>
                <a:lnTo>
                  <a:pt x="3116" y="2409"/>
                </a:lnTo>
                <a:lnTo>
                  <a:pt x="3067" y="2493"/>
                </a:lnTo>
                <a:lnTo>
                  <a:pt x="3013" y="2575"/>
                </a:lnTo>
                <a:lnTo>
                  <a:pt x="2955" y="2652"/>
                </a:lnTo>
                <a:lnTo>
                  <a:pt x="2891" y="2726"/>
                </a:lnTo>
                <a:lnTo>
                  <a:pt x="2825" y="2798"/>
                </a:lnTo>
                <a:lnTo>
                  <a:pt x="2754" y="2864"/>
                </a:lnTo>
                <a:lnTo>
                  <a:pt x="2679" y="2925"/>
                </a:lnTo>
                <a:lnTo>
                  <a:pt x="2600" y="2984"/>
                </a:lnTo>
                <a:lnTo>
                  <a:pt x="2518" y="3036"/>
                </a:lnTo>
                <a:lnTo>
                  <a:pt x="2432" y="3086"/>
                </a:lnTo>
                <a:lnTo>
                  <a:pt x="2344" y="3129"/>
                </a:lnTo>
                <a:lnTo>
                  <a:pt x="2253" y="3167"/>
                </a:lnTo>
                <a:lnTo>
                  <a:pt x="2159" y="3200"/>
                </a:lnTo>
                <a:lnTo>
                  <a:pt x="2062" y="3227"/>
                </a:lnTo>
                <a:lnTo>
                  <a:pt x="1963" y="3249"/>
                </a:lnTo>
                <a:lnTo>
                  <a:pt x="1862" y="3265"/>
                </a:lnTo>
                <a:lnTo>
                  <a:pt x="1760" y="3274"/>
                </a:lnTo>
                <a:lnTo>
                  <a:pt x="1655" y="3277"/>
                </a:lnTo>
                <a:lnTo>
                  <a:pt x="1550" y="3274"/>
                </a:lnTo>
                <a:lnTo>
                  <a:pt x="1447" y="3265"/>
                </a:lnTo>
                <a:lnTo>
                  <a:pt x="1346" y="3249"/>
                </a:lnTo>
                <a:lnTo>
                  <a:pt x="1247" y="3227"/>
                </a:lnTo>
                <a:lnTo>
                  <a:pt x="1151" y="3200"/>
                </a:lnTo>
                <a:lnTo>
                  <a:pt x="1056" y="3167"/>
                </a:lnTo>
                <a:lnTo>
                  <a:pt x="966" y="3129"/>
                </a:lnTo>
                <a:lnTo>
                  <a:pt x="877" y="3086"/>
                </a:lnTo>
                <a:lnTo>
                  <a:pt x="791" y="3036"/>
                </a:lnTo>
                <a:lnTo>
                  <a:pt x="710" y="2984"/>
                </a:lnTo>
                <a:lnTo>
                  <a:pt x="630" y="2925"/>
                </a:lnTo>
                <a:lnTo>
                  <a:pt x="556" y="2864"/>
                </a:lnTo>
                <a:lnTo>
                  <a:pt x="484" y="2798"/>
                </a:lnTo>
                <a:lnTo>
                  <a:pt x="418" y="2726"/>
                </a:lnTo>
                <a:lnTo>
                  <a:pt x="355" y="2652"/>
                </a:lnTo>
                <a:lnTo>
                  <a:pt x="296" y="2575"/>
                </a:lnTo>
                <a:lnTo>
                  <a:pt x="243" y="2493"/>
                </a:lnTo>
                <a:lnTo>
                  <a:pt x="193" y="2409"/>
                </a:lnTo>
                <a:lnTo>
                  <a:pt x="150" y="2321"/>
                </a:lnTo>
                <a:lnTo>
                  <a:pt x="111" y="2231"/>
                </a:lnTo>
                <a:lnTo>
                  <a:pt x="78" y="2138"/>
                </a:lnTo>
                <a:lnTo>
                  <a:pt x="51" y="2042"/>
                </a:lnTo>
                <a:lnTo>
                  <a:pt x="28" y="1944"/>
                </a:lnTo>
                <a:lnTo>
                  <a:pt x="13" y="1845"/>
                </a:lnTo>
                <a:lnTo>
                  <a:pt x="3" y="1742"/>
                </a:lnTo>
                <a:lnTo>
                  <a:pt x="0" y="1638"/>
                </a:lnTo>
                <a:lnTo>
                  <a:pt x="3" y="1535"/>
                </a:lnTo>
                <a:lnTo>
                  <a:pt x="13" y="1433"/>
                </a:lnTo>
                <a:lnTo>
                  <a:pt x="28" y="1333"/>
                </a:lnTo>
                <a:lnTo>
                  <a:pt x="51" y="1235"/>
                </a:lnTo>
                <a:lnTo>
                  <a:pt x="78" y="1140"/>
                </a:lnTo>
                <a:lnTo>
                  <a:pt x="111" y="1047"/>
                </a:lnTo>
                <a:lnTo>
                  <a:pt x="150" y="956"/>
                </a:lnTo>
                <a:lnTo>
                  <a:pt x="193" y="869"/>
                </a:lnTo>
                <a:lnTo>
                  <a:pt x="243" y="784"/>
                </a:lnTo>
                <a:lnTo>
                  <a:pt x="296" y="703"/>
                </a:lnTo>
                <a:lnTo>
                  <a:pt x="355" y="624"/>
                </a:lnTo>
                <a:lnTo>
                  <a:pt x="418" y="550"/>
                </a:lnTo>
                <a:lnTo>
                  <a:pt x="484" y="480"/>
                </a:lnTo>
                <a:lnTo>
                  <a:pt x="556" y="414"/>
                </a:lnTo>
                <a:lnTo>
                  <a:pt x="630" y="351"/>
                </a:lnTo>
                <a:lnTo>
                  <a:pt x="710" y="294"/>
                </a:lnTo>
                <a:lnTo>
                  <a:pt x="791" y="240"/>
                </a:lnTo>
                <a:lnTo>
                  <a:pt x="877" y="192"/>
                </a:lnTo>
                <a:lnTo>
                  <a:pt x="966" y="149"/>
                </a:lnTo>
                <a:lnTo>
                  <a:pt x="1056" y="110"/>
                </a:lnTo>
                <a:lnTo>
                  <a:pt x="1151" y="78"/>
                </a:lnTo>
                <a:lnTo>
                  <a:pt x="1247" y="51"/>
                </a:lnTo>
                <a:lnTo>
                  <a:pt x="1346" y="29"/>
                </a:lnTo>
                <a:lnTo>
                  <a:pt x="1447" y="13"/>
                </a:lnTo>
                <a:lnTo>
                  <a:pt x="1550" y="3"/>
                </a:lnTo>
                <a:lnTo>
                  <a:pt x="1655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8997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0160000" cy="571341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2"/>
                </a:solidFill>
              </a:defRPr>
            </a:lvl1pPr>
          </a:lstStyle>
          <a:p>
            <a:endParaRPr lang="bg-BG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64666"/>
            <a:ext cx="10159404" cy="719138"/>
          </a:xfrm>
        </p:spPr>
        <p:txBody>
          <a:bodyPr>
            <a:noAutofit/>
          </a:bodyPr>
          <a:lstStyle>
            <a:lvl1pPr marL="0" indent="0" algn="ctr">
              <a:buNone/>
              <a:defRPr sz="4000" b="0">
                <a:solidFill>
                  <a:schemeClr val="bg2"/>
                </a:solidFill>
                <a:latin typeface="+mj-lt"/>
                <a:ea typeface="Open Sans Condensed Light" panose="020B0306030504020204" pitchFamily="34" charset="0"/>
                <a:cs typeface="Open Sans Condensed Light" panose="020B0306030504020204" pitchFamily="34" charset="0"/>
              </a:defRPr>
            </a:lvl1pPr>
            <a:lvl2pPr marL="457200" indent="0" algn="ctr">
              <a:buNone/>
              <a:defRPr>
                <a:solidFill>
                  <a:schemeClr val="tx2"/>
                </a:solidFill>
                <a:latin typeface="+mj-lt"/>
              </a:defRPr>
            </a:lvl2pPr>
            <a:lvl3pPr marL="914400" indent="0" algn="ctr">
              <a:buNone/>
              <a:defRPr>
                <a:solidFill>
                  <a:schemeClr val="tx2"/>
                </a:solidFill>
                <a:latin typeface="+mj-lt"/>
              </a:defRPr>
            </a:lvl3pPr>
            <a:lvl4pPr marL="1371600" indent="0" algn="ctr">
              <a:buNone/>
              <a:defRPr>
                <a:solidFill>
                  <a:schemeClr val="tx2"/>
                </a:solidFill>
                <a:latin typeface="+mj-lt"/>
              </a:defRPr>
            </a:lvl4pPr>
            <a:lvl5pPr marL="1828800" indent="0" algn="ctr">
              <a:buNone/>
              <a:defRPr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-595" y="838482"/>
            <a:ext cx="10159999" cy="288925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accent2"/>
                </a:solidFill>
                <a:latin typeface="+mn-lt"/>
                <a:ea typeface="Open Sans Condensed Light" panose="020B0306030504020204" pitchFamily="34" charset="0"/>
                <a:cs typeface="Open Sans Condensed Light" panose="020B0306030504020204" pitchFamily="34" charset="0"/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926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_Layou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0160000" cy="571341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2"/>
                </a:solidFill>
              </a:defRPr>
            </a:lvl1pPr>
          </a:lstStyle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8479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21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4666"/>
            <a:ext cx="10159404" cy="719138"/>
          </a:xfrm>
        </p:spPr>
        <p:txBody>
          <a:bodyPr>
            <a:noAutofit/>
          </a:bodyPr>
          <a:lstStyle>
            <a:lvl1pPr marL="0" indent="0" algn="ctr">
              <a:buNone/>
              <a:defRPr sz="4000" b="0">
                <a:solidFill>
                  <a:schemeClr val="bg2"/>
                </a:solidFill>
                <a:latin typeface="+mj-lt"/>
                <a:ea typeface="Open Sans Condensed Light" panose="020B0306030504020204" pitchFamily="34" charset="0"/>
                <a:cs typeface="Open Sans Condensed Light" panose="020B0306030504020204" pitchFamily="34" charset="0"/>
              </a:defRPr>
            </a:lvl1pPr>
            <a:lvl2pPr marL="457200" indent="0" algn="ctr">
              <a:buNone/>
              <a:defRPr>
                <a:solidFill>
                  <a:schemeClr val="tx2"/>
                </a:solidFill>
                <a:latin typeface="+mj-lt"/>
              </a:defRPr>
            </a:lvl2pPr>
            <a:lvl3pPr marL="914400" indent="0" algn="ctr">
              <a:buNone/>
              <a:defRPr>
                <a:solidFill>
                  <a:schemeClr val="tx2"/>
                </a:solidFill>
                <a:latin typeface="+mj-lt"/>
              </a:defRPr>
            </a:lvl3pPr>
            <a:lvl4pPr marL="1371600" indent="0" algn="ctr">
              <a:buNone/>
              <a:defRPr>
                <a:solidFill>
                  <a:schemeClr val="tx2"/>
                </a:solidFill>
                <a:latin typeface="+mj-lt"/>
              </a:defRPr>
            </a:lvl4pPr>
            <a:lvl5pPr marL="1828800" indent="0" algn="ctr">
              <a:buNone/>
              <a:defRPr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-595" y="838482"/>
            <a:ext cx="10159999" cy="288925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accent2"/>
                </a:solidFill>
                <a:latin typeface="+mn-lt"/>
                <a:ea typeface="Open Sans Condensed Light" panose="020B0306030504020204" pitchFamily="34" charset="0"/>
                <a:cs typeface="Open Sans Condensed Light" panose="020B0306030504020204" pitchFamily="34" charset="0"/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ounded Rectangle 2"/>
          <p:cNvSpPr/>
          <p:nvPr userDrawn="1"/>
        </p:nvSpPr>
        <p:spPr>
          <a:xfrm rot="10800000" flipH="1" flipV="1">
            <a:off x="1011128" y="5391473"/>
            <a:ext cx="804114" cy="21602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@nikmd23</a:t>
            </a:r>
            <a:endParaRPr kumimoji="0" lang="bg-BG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011128" y="5292000"/>
            <a:ext cx="806489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 6"/>
          <p:cNvSpPr>
            <a:spLocks noChangeAspect="1" noEditPoints="1"/>
          </p:cNvSpPr>
          <p:nvPr userDrawn="1"/>
        </p:nvSpPr>
        <p:spPr bwMode="auto">
          <a:xfrm>
            <a:off x="8857916" y="5391525"/>
            <a:ext cx="218108" cy="216000"/>
          </a:xfrm>
          <a:custGeom>
            <a:avLst/>
            <a:gdLst>
              <a:gd name="T0" fmla="*/ 1478 w 3309"/>
              <a:gd name="T1" fmla="*/ 946 h 3277"/>
              <a:gd name="T2" fmla="*/ 2138 w 3309"/>
              <a:gd name="T3" fmla="*/ 1544 h 3277"/>
              <a:gd name="T4" fmla="*/ 2172 w 3309"/>
              <a:gd name="T5" fmla="*/ 1638 h 3277"/>
              <a:gd name="T6" fmla="*/ 2138 w 3309"/>
              <a:gd name="T7" fmla="*/ 1733 h 3277"/>
              <a:gd name="T8" fmla="*/ 1478 w 3309"/>
              <a:gd name="T9" fmla="*/ 2332 h 3277"/>
              <a:gd name="T10" fmla="*/ 1365 w 3309"/>
              <a:gd name="T11" fmla="*/ 2352 h 3277"/>
              <a:gd name="T12" fmla="*/ 1268 w 3309"/>
              <a:gd name="T13" fmla="*/ 2288 h 3277"/>
              <a:gd name="T14" fmla="*/ 1244 w 3309"/>
              <a:gd name="T15" fmla="*/ 2176 h 3277"/>
              <a:gd name="T16" fmla="*/ 1291 w 3309"/>
              <a:gd name="T17" fmla="*/ 2090 h 3277"/>
              <a:gd name="T18" fmla="*/ 1291 w 3309"/>
              <a:gd name="T19" fmla="*/ 1188 h 3277"/>
              <a:gd name="T20" fmla="*/ 1244 w 3309"/>
              <a:gd name="T21" fmla="*/ 1101 h 3277"/>
              <a:gd name="T22" fmla="*/ 1268 w 3309"/>
              <a:gd name="T23" fmla="*/ 989 h 3277"/>
              <a:gd name="T24" fmla="*/ 1365 w 3309"/>
              <a:gd name="T25" fmla="*/ 925 h 3277"/>
              <a:gd name="T26" fmla="*/ 1465 w 3309"/>
              <a:gd name="T27" fmla="*/ 321 h 3277"/>
              <a:gd name="T28" fmla="*/ 1111 w 3309"/>
              <a:gd name="T29" fmla="*/ 421 h 3277"/>
              <a:gd name="T30" fmla="*/ 805 w 3309"/>
              <a:gd name="T31" fmla="*/ 608 h 3277"/>
              <a:gd name="T32" fmla="*/ 559 w 3309"/>
              <a:gd name="T33" fmla="*/ 867 h 3277"/>
              <a:gd name="T34" fmla="*/ 391 w 3309"/>
              <a:gd name="T35" fmla="*/ 1184 h 3277"/>
              <a:gd name="T36" fmla="*/ 313 w 3309"/>
              <a:gd name="T37" fmla="*/ 1544 h 3277"/>
              <a:gd name="T38" fmla="*/ 339 w 3309"/>
              <a:gd name="T39" fmla="*/ 1918 h 3277"/>
              <a:gd name="T40" fmla="*/ 464 w 3309"/>
              <a:gd name="T41" fmla="*/ 2258 h 3277"/>
              <a:gd name="T42" fmla="*/ 674 w 3309"/>
              <a:gd name="T43" fmla="*/ 2547 h 3277"/>
              <a:gd name="T44" fmla="*/ 951 w 3309"/>
              <a:gd name="T45" fmla="*/ 2772 h 3277"/>
              <a:gd name="T46" fmla="*/ 1283 w 3309"/>
              <a:gd name="T47" fmla="*/ 2918 h 3277"/>
              <a:gd name="T48" fmla="*/ 1655 w 3309"/>
              <a:gd name="T49" fmla="*/ 2969 h 3277"/>
              <a:gd name="T50" fmla="*/ 2026 w 3309"/>
              <a:gd name="T51" fmla="*/ 2918 h 3277"/>
              <a:gd name="T52" fmla="*/ 2358 w 3309"/>
              <a:gd name="T53" fmla="*/ 2772 h 3277"/>
              <a:gd name="T54" fmla="*/ 2635 w 3309"/>
              <a:gd name="T55" fmla="*/ 2547 h 3277"/>
              <a:gd name="T56" fmla="*/ 2845 w 3309"/>
              <a:gd name="T57" fmla="*/ 2258 h 3277"/>
              <a:gd name="T58" fmla="*/ 2969 w 3309"/>
              <a:gd name="T59" fmla="*/ 1918 h 3277"/>
              <a:gd name="T60" fmla="*/ 2995 w 3309"/>
              <a:gd name="T61" fmla="*/ 1544 h 3277"/>
              <a:gd name="T62" fmla="*/ 2918 w 3309"/>
              <a:gd name="T63" fmla="*/ 1184 h 3277"/>
              <a:gd name="T64" fmla="*/ 2750 w 3309"/>
              <a:gd name="T65" fmla="*/ 867 h 3277"/>
              <a:gd name="T66" fmla="*/ 2505 w 3309"/>
              <a:gd name="T67" fmla="*/ 608 h 3277"/>
              <a:gd name="T68" fmla="*/ 2199 w 3309"/>
              <a:gd name="T69" fmla="*/ 421 h 3277"/>
              <a:gd name="T70" fmla="*/ 1844 w 3309"/>
              <a:gd name="T71" fmla="*/ 321 h 3277"/>
              <a:gd name="T72" fmla="*/ 1760 w 3309"/>
              <a:gd name="T73" fmla="*/ 3 h 3277"/>
              <a:gd name="T74" fmla="*/ 2159 w 3309"/>
              <a:gd name="T75" fmla="*/ 78 h 3277"/>
              <a:gd name="T76" fmla="*/ 2518 w 3309"/>
              <a:gd name="T77" fmla="*/ 240 h 3277"/>
              <a:gd name="T78" fmla="*/ 2825 w 3309"/>
              <a:gd name="T79" fmla="*/ 480 h 3277"/>
              <a:gd name="T80" fmla="*/ 3067 w 3309"/>
              <a:gd name="T81" fmla="*/ 784 h 3277"/>
              <a:gd name="T82" fmla="*/ 3231 w 3309"/>
              <a:gd name="T83" fmla="*/ 1140 h 3277"/>
              <a:gd name="T84" fmla="*/ 3306 w 3309"/>
              <a:gd name="T85" fmla="*/ 1535 h 3277"/>
              <a:gd name="T86" fmla="*/ 3281 w 3309"/>
              <a:gd name="T87" fmla="*/ 1944 h 3277"/>
              <a:gd name="T88" fmla="*/ 3159 w 3309"/>
              <a:gd name="T89" fmla="*/ 2321 h 3277"/>
              <a:gd name="T90" fmla="*/ 2955 w 3309"/>
              <a:gd name="T91" fmla="*/ 2652 h 3277"/>
              <a:gd name="T92" fmla="*/ 2679 w 3309"/>
              <a:gd name="T93" fmla="*/ 2925 h 3277"/>
              <a:gd name="T94" fmla="*/ 2344 w 3309"/>
              <a:gd name="T95" fmla="*/ 3129 h 3277"/>
              <a:gd name="T96" fmla="*/ 1963 w 3309"/>
              <a:gd name="T97" fmla="*/ 3249 h 3277"/>
              <a:gd name="T98" fmla="*/ 1550 w 3309"/>
              <a:gd name="T99" fmla="*/ 3274 h 3277"/>
              <a:gd name="T100" fmla="*/ 1151 w 3309"/>
              <a:gd name="T101" fmla="*/ 3200 h 3277"/>
              <a:gd name="T102" fmla="*/ 791 w 3309"/>
              <a:gd name="T103" fmla="*/ 3036 h 3277"/>
              <a:gd name="T104" fmla="*/ 484 w 3309"/>
              <a:gd name="T105" fmla="*/ 2798 h 3277"/>
              <a:gd name="T106" fmla="*/ 243 w 3309"/>
              <a:gd name="T107" fmla="*/ 2493 h 3277"/>
              <a:gd name="T108" fmla="*/ 78 w 3309"/>
              <a:gd name="T109" fmla="*/ 2138 h 3277"/>
              <a:gd name="T110" fmla="*/ 3 w 3309"/>
              <a:gd name="T111" fmla="*/ 1742 h 3277"/>
              <a:gd name="T112" fmla="*/ 28 w 3309"/>
              <a:gd name="T113" fmla="*/ 1333 h 3277"/>
              <a:gd name="T114" fmla="*/ 150 w 3309"/>
              <a:gd name="T115" fmla="*/ 956 h 3277"/>
              <a:gd name="T116" fmla="*/ 355 w 3309"/>
              <a:gd name="T117" fmla="*/ 624 h 3277"/>
              <a:gd name="T118" fmla="*/ 630 w 3309"/>
              <a:gd name="T119" fmla="*/ 351 h 3277"/>
              <a:gd name="T120" fmla="*/ 966 w 3309"/>
              <a:gd name="T121" fmla="*/ 149 h 3277"/>
              <a:gd name="T122" fmla="*/ 1346 w 3309"/>
              <a:gd name="T123" fmla="*/ 29 h 3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309" h="3277">
                <a:moveTo>
                  <a:pt x="1396" y="922"/>
                </a:moveTo>
                <a:lnTo>
                  <a:pt x="1426" y="925"/>
                </a:lnTo>
                <a:lnTo>
                  <a:pt x="1453" y="932"/>
                </a:lnTo>
                <a:lnTo>
                  <a:pt x="1478" y="946"/>
                </a:lnTo>
                <a:lnTo>
                  <a:pt x="1501" y="963"/>
                </a:lnTo>
                <a:lnTo>
                  <a:pt x="1501" y="963"/>
                </a:lnTo>
                <a:lnTo>
                  <a:pt x="2121" y="1525"/>
                </a:lnTo>
                <a:lnTo>
                  <a:pt x="2138" y="1544"/>
                </a:lnTo>
                <a:lnTo>
                  <a:pt x="2153" y="1566"/>
                </a:lnTo>
                <a:lnTo>
                  <a:pt x="2164" y="1589"/>
                </a:lnTo>
                <a:lnTo>
                  <a:pt x="2170" y="1613"/>
                </a:lnTo>
                <a:lnTo>
                  <a:pt x="2172" y="1638"/>
                </a:lnTo>
                <a:lnTo>
                  <a:pt x="2170" y="1664"/>
                </a:lnTo>
                <a:lnTo>
                  <a:pt x="2164" y="1689"/>
                </a:lnTo>
                <a:lnTo>
                  <a:pt x="2153" y="1712"/>
                </a:lnTo>
                <a:lnTo>
                  <a:pt x="2138" y="1733"/>
                </a:lnTo>
                <a:lnTo>
                  <a:pt x="2121" y="1751"/>
                </a:lnTo>
                <a:lnTo>
                  <a:pt x="1501" y="2315"/>
                </a:lnTo>
                <a:lnTo>
                  <a:pt x="1501" y="2315"/>
                </a:lnTo>
                <a:lnTo>
                  <a:pt x="1478" y="2332"/>
                </a:lnTo>
                <a:lnTo>
                  <a:pt x="1453" y="2344"/>
                </a:lnTo>
                <a:lnTo>
                  <a:pt x="1426" y="2352"/>
                </a:lnTo>
                <a:lnTo>
                  <a:pt x="1396" y="2356"/>
                </a:lnTo>
                <a:lnTo>
                  <a:pt x="1365" y="2352"/>
                </a:lnTo>
                <a:lnTo>
                  <a:pt x="1336" y="2343"/>
                </a:lnTo>
                <a:lnTo>
                  <a:pt x="1309" y="2329"/>
                </a:lnTo>
                <a:lnTo>
                  <a:pt x="1287" y="2311"/>
                </a:lnTo>
                <a:lnTo>
                  <a:pt x="1268" y="2288"/>
                </a:lnTo>
                <a:lnTo>
                  <a:pt x="1253" y="2261"/>
                </a:lnTo>
                <a:lnTo>
                  <a:pt x="1245" y="2233"/>
                </a:lnTo>
                <a:lnTo>
                  <a:pt x="1242" y="2202"/>
                </a:lnTo>
                <a:lnTo>
                  <a:pt x="1244" y="2176"/>
                </a:lnTo>
                <a:lnTo>
                  <a:pt x="1250" y="2150"/>
                </a:lnTo>
                <a:lnTo>
                  <a:pt x="1261" y="2128"/>
                </a:lnTo>
                <a:lnTo>
                  <a:pt x="1274" y="2107"/>
                </a:lnTo>
                <a:lnTo>
                  <a:pt x="1291" y="2090"/>
                </a:lnTo>
                <a:lnTo>
                  <a:pt x="1291" y="2089"/>
                </a:lnTo>
                <a:lnTo>
                  <a:pt x="1787" y="1638"/>
                </a:lnTo>
                <a:lnTo>
                  <a:pt x="1291" y="1189"/>
                </a:lnTo>
                <a:lnTo>
                  <a:pt x="1291" y="1188"/>
                </a:lnTo>
                <a:lnTo>
                  <a:pt x="1274" y="1170"/>
                </a:lnTo>
                <a:lnTo>
                  <a:pt x="1261" y="1149"/>
                </a:lnTo>
                <a:lnTo>
                  <a:pt x="1250" y="1126"/>
                </a:lnTo>
                <a:lnTo>
                  <a:pt x="1244" y="1101"/>
                </a:lnTo>
                <a:lnTo>
                  <a:pt x="1242" y="1075"/>
                </a:lnTo>
                <a:lnTo>
                  <a:pt x="1245" y="1044"/>
                </a:lnTo>
                <a:lnTo>
                  <a:pt x="1253" y="1015"/>
                </a:lnTo>
                <a:lnTo>
                  <a:pt x="1268" y="989"/>
                </a:lnTo>
                <a:lnTo>
                  <a:pt x="1287" y="967"/>
                </a:lnTo>
                <a:lnTo>
                  <a:pt x="1309" y="948"/>
                </a:lnTo>
                <a:lnTo>
                  <a:pt x="1336" y="933"/>
                </a:lnTo>
                <a:lnTo>
                  <a:pt x="1365" y="925"/>
                </a:lnTo>
                <a:lnTo>
                  <a:pt x="1396" y="922"/>
                </a:lnTo>
                <a:close/>
                <a:moveTo>
                  <a:pt x="1655" y="307"/>
                </a:moveTo>
                <a:lnTo>
                  <a:pt x="1559" y="310"/>
                </a:lnTo>
                <a:lnTo>
                  <a:pt x="1465" y="321"/>
                </a:lnTo>
                <a:lnTo>
                  <a:pt x="1373" y="336"/>
                </a:lnTo>
                <a:lnTo>
                  <a:pt x="1283" y="358"/>
                </a:lnTo>
                <a:lnTo>
                  <a:pt x="1196" y="387"/>
                </a:lnTo>
                <a:lnTo>
                  <a:pt x="1111" y="421"/>
                </a:lnTo>
                <a:lnTo>
                  <a:pt x="1029" y="460"/>
                </a:lnTo>
                <a:lnTo>
                  <a:pt x="951" y="505"/>
                </a:lnTo>
                <a:lnTo>
                  <a:pt x="876" y="554"/>
                </a:lnTo>
                <a:lnTo>
                  <a:pt x="805" y="608"/>
                </a:lnTo>
                <a:lnTo>
                  <a:pt x="737" y="666"/>
                </a:lnTo>
                <a:lnTo>
                  <a:pt x="674" y="729"/>
                </a:lnTo>
                <a:lnTo>
                  <a:pt x="614" y="796"/>
                </a:lnTo>
                <a:lnTo>
                  <a:pt x="559" y="867"/>
                </a:lnTo>
                <a:lnTo>
                  <a:pt x="510" y="942"/>
                </a:lnTo>
                <a:lnTo>
                  <a:pt x="464" y="1019"/>
                </a:lnTo>
                <a:lnTo>
                  <a:pt x="425" y="1100"/>
                </a:lnTo>
                <a:lnTo>
                  <a:pt x="391" y="1184"/>
                </a:lnTo>
                <a:lnTo>
                  <a:pt x="363" y="1271"/>
                </a:lnTo>
                <a:lnTo>
                  <a:pt x="339" y="1360"/>
                </a:lnTo>
                <a:lnTo>
                  <a:pt x="324" y="1451"/>
                </a:lnTo>
                <a:lnTo>
                  <a:pt x="313" y="1544"/>
                </a:lnTo>
                <a:lnTo>
                  <a:pt x="310" y="1638"/>
                </a:lnTo>
                <a:lnTo>
                  <a:pt x="313" y="1734"/>
                </a:lnTo>
                <a:lnTo>
                  <a:pt x="324" y="1827"/>
                </a:lnTo>
                <a:lnTo>
                  <a:pt x="339" y="1918"/>
                </a:lnTo>
                <a:lnTo>
                  <a:pt x="363" y="2007"/>
                </a:lnTo>
                <a:lnTo>
                  <a:pt x="391" y="2093"/>
                </a:lnTo>
                <a:lnTo>
                  <a:pt x="425" y="2177"/>
                </a:lnTo>
                <a:lnTo>
                  <a:pt x="464" y="2258"/>
                </a:lnTo>
                <a:lnTo>
                  <a:pt x="510" y="2336"/>
                </a:lnTo>
                <a:lnTo>
                  <a:pt x="559" y="2410"/>
                </a:lnTo>
                <a:lnTo>
                  <a:pt x="614" y="2480"/>
                </a:lnTo>
                <a:lnTo>
                  <a:pt x="674" y="2547"/>
                </a:lnTo>
                <a:lnTo>
                  <a:pt x="737" y="2610"/>
                </a:lnTo>
                <a:lnTo>
                  <a:pt x="805" y="2669"/>
                </a:lnTo>
                <a:lnTo>
                  <a:pt x="876" y="2723"/>
                </a:lnTo>
                <a:lnTo>
                  <a:pt x="951" y="2772"/>
                </a:lnTo>
                <a:lnTo>
                  <a:pt x="1029" y="2816"/>
                </a:lnTo>
                <a:lnTo>
                  <a:pt x="1111" y="2856"/>
                </a:lnTo>
                <a:lnTo>
                  <a:pt x="1196" y="2890"/>
                </a:lnTo>
                <a:lnTo>
                  <a:pt x="1283" y="2918"/>
                </a:lnTo>
                <a:lnTo>
                  <a:pt x="1373" y="2940"/>
                </a:lnTo>
                <a:lnTo>
                  <a:pt x="1465" y="2957"/>
                </a:lnTo>
                <a:lnTo>
                  <a:pt x="1559" y="2966"/>
                </a:lnTo>
                <a:lnTo>
                  <a:pt x="1655" y="2969"/>
                </a:lnTo>
                <a:lnTo>
                  <a:pt x="1750" y="2966"/>
                </a:lnTo>
                <a:lnTo>
                  <a:pt x="1844" y="2957"/>
                </a:lnTo>
                <a:lnTo>
                  <a:pt x="1936" y="2940"/>
                </a:lnTo>
                <a:lnTo>
                  <a:pt x="2026" y="2918"/>
                </a:lnTo>
                <a:lnTo>
                  <a:pt x="2114" y="2890"/>
                </a:lnTo>
                <a:lnTo>
                  <a:pt x="2199" y="2856"/>
                </a:lnTo>
                <a:lnTo>
                  <a:pt x="2280" y="2816"/>
                </a:lnTo>
                <a:lnTo>
                  <a:pt x="2358" y="2772"/>
                </a:lnTo>
                <a:lnTo>
                  <a:pt x="2433" y="2723"/>
                </a:lnTo>
                <a:lnTo>
                  <a:pt x="2505" y="2669"/>
                </a:lnTo>
                <a:lnTo>
                  <a:pt x="2572" y="2610"/>
                </a:lnTo>
                <a:lnTo>
                  <a:pt x="2635" y="2547"/>
                </a:lnTo>
                <a:lnTo>
                  <a:pt x="2695" y="2480"/>
                </a:lnTo>
                <a:lnTo>
                  <a:pt x="2750" y="2410"/>
                </a:lnTo>
                <a:lnTo>
                  <a:pt x="2799" y="2336"/>
                </a:lnTo>
                <a:lnTo>
                  <a:pt x="2845" y="2258"/>
                </a:lnTo>
                <a:lnTo>
                  <a:pt x="2884" y="2177"/>
                </a:lnTo>
                <a:lnTo>
                  <a:pt x="2918" y="2093"/>
                </a:lnTo>
                <a:lnTo>
                  <a:pt x="2946" y="2007"/>
                </a:lnTo>
                <a:lnTo>
                  <a:pt x="2969" y="1918"/>
                </a:lnTo>
                <a:lnTo>
                  <a:pt x="2986" y="1827"/>
                </a:lnTo>
                <a:lnTo>
                  <a:pt x="2995" y="1734"/>
                </a:lnTo>
                <a:lnTo>
                  <a:pt x="2999" y="1638"/>
                </a:lnTo>
                <a:lnTo>
                  <a:pt x="2995" y="1544"/>
                </a:lnTo>
                <a:lnTo>
                  <a:pt x="2986" y="1451"/>
                </a:lnTo>
                <a:lnTo>
                  <a:pt x="2969" y="1360"/>
                </a:lnTo>
                <a:lnTo>
                  <a:pt x="2946" y="1271"/>
                </a:lnTo>
                <a:lnTo>
                  <a:pt x="2918" y="1184"/>
                </a:lnTo>
                <a:lnTo>
                  <a:pt x="2884" y="1100"/>
                </a:lnTo>
                <a:lnTo>
                  <a:pt x="2845" y="1019"/>
                </a:lnTo>
                <a:lnTo>
                  <a:pt x="2799" y="942"/>
                </a:lnTo>
                <a:lnTo>
                  <a:pt x="2750" y="867"/>
                </a:lnTo>
                <a:lnTo>
                  <a:pt x="2695" y="796"/>
                </a:lnTo>
                <a:lnTo>
                  <a:pt x="2635" y="729"/>
                </a:lnTo>
                <a:lnTo>
                  <a:pt x="2572" y="666"/>
                </a:lnTo>
                <a:lnTo>
                  <a:pt x="2505" y="608"/>
                </a:lnTo>
                <a:lnTo>
                  <a:pt x="2433" y="554"/>
                </a:lnTo>
                <a:lnTo>
                  <a:pt x="2358" y="505"/>
                </a:lnTo>
                <a:lnTo>
                  <a:pt x="2280" y="460"/>
                </a:lnTo>
                <a:lnTo>
                  <a:pt x="2199" y="421"/>
                </a:lnTo>
                <a:lnTo>
                  <a:pt x="2114" y="387"/>
                </a:lnTo>
                <a:lnTo>
                  <a:pt x="2026" y="358"/>
                </a:lnTo>
                <a:lnTo>
                  <a:pt x="1936" y="336"/>
                </a:lnTo>
                <a:lnTo>
                  <a:pt x="1844" y="321"/>
                </a:lnTo>
                <a:lnTo>
                  <a:pt x="1750" y="310"/>
                </a:lnTo>
                <a:lnTo>
                  <a:pt x="1655" y="307"/>
                </a:lnTo>
                <a:close/>
                <a:moveTo>
                  <a:pt x="1655" y="0"/>
                </a:moveTo>
                <a:lnTo>
                  <a:pt x="1760" y="3"/>
                </a:lnTo>
                <a:lnTo>
                  <a:pt x="1862" y="13"/>
                </a:lnTo>
                <a:lnTo>
                  <a:pt x="1963" y="29"/>
                </a:lnTo>
                <a:lnTo>
                  <a:pt x="2062" y="51"/>
                </a:lnTo>
                <a:lnTo>
                  <a:pt x="2159" y="78"/>
                </a:lnTo>
                <a:lnTo>
                  <a:pt x="2253" y="110"/>
                </a:lnTo>
                <a:lnTo>
                  <a:pt x="2344" y="149"/>
                </a:lnTo>
                <a:lnTo>
                  <a:pt x="2432" y="192"/>
                </a:lnTo>
                <a:lnTo>
                  <a:pt x="2518" y="240"/>
                </a:lnTo>
                <a:lnTo>
                  <a:pt x="2600" y="294"/>
                </a:lnTo>
                <a:lnTo>
                  <a:pt x="2679" y="351"/>
                </a:lnTo>
                <a:lnTo>
                  <a:pt x="2754" y="414"/>
                </a:lnTo>
                <a:lnTo>
                  <a:pt x="2825" y="480"/>
                </a:lnTo>
                <a:lnTo>
                  <a:pt x="2891" y="550"/>
                </a:lnTo>
                <a:lnTo>
                  <a:pt x="2955" y="624"/>
                </a:lnTo>
                <a:lnTo>
                  <a:pt x="3013" y="703"/>
                </a:lnTo>
                <a:lnTo>
                  <a:pt x="3067" y="784"/>
                </a:lnTo>
                <a:lnTo>
                  <a:pt x="3116" y="869"/>
                </a:lnTo>
                <a:lnTo>
                  <a:pt x="3159" y="956"/>
                </a:lnTo>
                <a:lnTo>
                  <a:pt x="3198" y="1047"/>
                </a:lnTo>
                <a:lnTo>
                  <a:pt x="3231" y="1140"/>
                </a:lnTo>
                <a:lnTo>
                  <a:pt x="3258" y="1235"/>
                </a:lnTo>
                <a:lnTo>
                  <a:pt x="3281" y="1333"/>
                </a:lnTo>
                <a:lnTo>
                  <a:pt x="3296" y="1433"/>
                </a:lnTo>
                <a:lnTo>
                  <a:pt x="3306" y="1535"/>
                </a:lnTo>
                <a:lnTo>
                  <a:pt x="3309" y="1638"/>
                </a:lnTo>
                <a:lnTo>
                  <a:pt x="3306" y="1742"/>
                </a:lnTo>
                <a:lnTo>
                  <a:pt x="3296" y="1845"/>
                </a:lnTo>
                <a:lnTo>
                  <a:pt x="3281" y="1944"/>
                </a:lnTo>
                <a:lnTo>
                  <a:pt x="3258" y="2042"/>
                </a:lnTo>
                <a:lnTo>
                  <a:pt x="3231" y="2138"/>
                </a:lnTo>
                <a:lnTo>
                  <a:pt x="3198" y="2231"/>
                </a:lnTo>
                <a:lnTo>
                  <a:pt x="3159" y="2321"/>
                </a:lnTo>
                <a:lnTo>
                  <a:pt x="3116" y="2409"/>
                </a:lnTo>
                <a:lnTo>
                  <a:pt x="3067" y="2493"/>
                </a:lnTo>
                <a:lnTo>
                  <a:pt x="3013" y="2575"/>
                </a:lnTo>
                <a:lnTo>
                  <a:pt x="2955" y="2652"/>
                </a:lnTo>
                <a:lnTo>
                  <a:pt x="2891" y="2726"/>
                </a:lnTo>
                <a:lnTo>
                  <a:pt x="2825" y="2798"/>
                </a:lnTo>
                <a:lnTo>
                  <a:pt x="2754" y="2864"/>
                </a:lnTo>
                <a:lnTo>
                  <a:pt x="2679" y="2925"/>
                </a:lnTo>
                <a:lnTo>
                  <a:pt x="2600" y="2984"/>
                </a:lnTo>
                <a:lnTo>
                  <a:pt x="2518" y="3036"/>
                </a:lnTo>
                <a:lnTo>
                  <a:pt x="2432" y="3086"/>
                </a:lnTo>
                <a:lnTo>
                  <a:pt x="2344" y="3129"/>
                </a:lnTo>
                <a:lnTo>
                  <a:pt x="2253" y="3167"/>
                </a:lnTo>
                <a:lnTo>
                  <a:pt x="2159" y="3200"/>
                </a:lnTo>
                <a:lnTo>
                  <a:pt x="2062" y="3227"/>
                </a:lnTo>
                <a:lnTo>
                  <a:pt x="1963" y="3249"/>
                </a:lnTo>
                <a:lnTo>
                  <a:pt x="1862" y="3265"/>
                </a:lnTo>
                <a:lnTo>
                  <a:pt x="1760" y="3274"/>
                </a:lnTo>
                <a:lnTo>
                  <a:pt x="1655" y="3277"/>
                </a:lnTo>
                <a:lnTo>
                  <a:pt x="1550" y="3274"/>
                </a:lnTo>
                <a:lnTo>
                  <a:pt x="1447" y="3265"/>
                </a:lnTo>
                <a:lnTo>
                  <a:pt x="1346" y="3249"/>
                </a:lnTo>
                <a:lnTo>
                  <a:pt x="1247" y="3227"/>
                </a:lnTo>
                <a:lnTo>
                  <a:pt x="1151" y="3200"/>
                </a:lnTo>
                <a:lnTo>
                  <a:pt x="1056" y="3167"/>
                </a:lnTo>
                <a:lnTo>
                  <a:pt x="966" y="3129"/>
                </a:lnTo>
                <a:lnTo>
                  <a:pt x="877" y="3086"/>
                </a:lnTo>
                <a:lnTo>
                  <a:pt x="791" y="3036"/>
                </a:lnTo>
                <a:lnTo>
                  <a:pt x="710" y="2984"/>
                </a:lnTo>
                <a:lnTo>
                  <a:pt x="630" y="2925"/>
                </a:lnTo>
                <a:lnTo>
                  <a:pt x="556" y="2864"/>
                </a:lnTo>
                <a:lnTo>
                  <a:pt x="484" y="2798"/>
                </a:lnTo>
                <a:lnTo>
                  <a:pt x="418" y="2726"/>
                </a:lnTo>
                <a:lnTo>
                  <a:pt x="355" y="2652"/>
                </a:lnTo>
                <a:lnTo>
                  <a:pt x="296" y="2575"/>
                </a:lnTo>
                <a:lnTo>
                  <a:pt x="243" y="2493"/>
                </a:lnTo>
                <a:lnTo>
                  <a:pt x="193" y="2409"/>
                </a:lnTo>
                <a:lnTo>
                  <a:pt x="150" y="2321"/>
                </a:lnTo>
                <a:lnTo>
                  <a:pt x="111" y="2231"/>
                </a:lnTo>
                <a:lnTo>
                  <a:pt x="78" y="2138"/>
                </a:lnTo>
                <a:lnTo>
                  <a:pt x="51" y="2042"/>
                </a:lnTo>
                <a:lnTo>
                  <a:pt x="28" y="1944"/>
                </a:lnTo>
                <a:lnTo>
                  <a:pt x="13" y="1845"/>
                </a:lnTo>
                <a:lnTo>
                  <a:pt x="3" y="1742"/>
                </a:lnTo>
                <a:lnTo>
                  <a:pt x="0" y="1638"/>
                </a:lnTo>
                <a:lnTo>
                  <a:pt x="3" y="1535"/>
                </a:lnTo>
                <a:lnTo>
                  <a:pt x="13" y="1433"/>
                </a:lnTo>
                <a:lnTo>
                  <a:pt x="28" y="1333"/>
                </a:lnTo>
                <a:lnTo>
                  <a:pt x="51" y="1235"/>
                </a:lnTo>
                <a:lnTo>
                  <a:pt x="78" y="1140"/>
                </a:lnTo>
                <a:lnTo>
                  <a:pt x="111" y="1047"/>
                </a:lnTo>
                <a:lnTo>
                  <a:pt x="150" y="956"/>
                </a:lnTo>
                <a:lnTo>
                  <a:pt x="193" y="869"/>
                </a:lnTo>
                <a:lnTo>
                  <a:pt x="243" y="784"/>
                </a:lnTo>
                <a:lnTo>
                  <a:pt x="296" y="703"/>
                </a:lnTo>
                <a:lnTo>
                  <a:pt x="355" y="624"/>
                </a:lnTo>
                <a:lnTo>
                  <a:pt x="418" y="550"/>
                </a:lnTo>
                <a:lnTo>
                  <a:pt x="484" y="480"/>
                </a:lnTo>
                <a:lnTo>
                  <a:pt x="556" y="414"/>
                </a:lnTo>
                <a:lnTo>
                  <a:pt x="630" y="351"/>
                </a:lnTo>
                <a:lnTo>
                  <a:pt x="710" y="294"/>
                </a:lnTo>
                <a:lnTo>
                  <a:pt x="791" y="240"/>
                </a:lnTo>
                <a:lnTo>
                  <a:pt x="877" y="192"/>
                </a:lnTo>
                <a:lnTo>
                  <a:pt x="966" y="149"/>
                </a:lnTo>
                <a:lnTo>
                  <a:pt x="1056" y="110"/>
                </a:lnTo>
                <a:lnTo>
                  <a:pt x="1151" y="78"/>
                </a:lnTo>
                <a:lnTo>
                  <a:pt x="1247" y="51"/>
                </a:lnTo>
                <a:lnTo>
                  <a:pt x="1346" y="29"/>
                </a:lnTo>
                <a:lnTo>
                  <a:pt x="1447" y="13"/>
                </a:lnTo>
                <a:lnTo>
                  <a:pt x="1550" y="3"/>
                </a:lnTo>
                <a:lnTo>
                  <a:pt x="165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46" name="Freeform 6"/>
          <p:cNvSpPr>
            <a:spLocks noChangeAspect="1" noEditPoints="1"/>
          </p:cNvSpPr>
          <p:nvPr userDrawn="1"/>
        </p:nvSpPr>
        <p:spPr bwMode="auto">
          <a:xfrm flipH="1">
            <a:off x="8608392" y="5391499"/>
            <a:ext cx="218108" cy="216000"/>
          </a:xfrm>
          <a:custGeom>
            <a:avLst/>
            <a:gdLst>
              <a:gd name="T0" fmla="*/ 1478 w 3309"/>
              <a:gd name="T1" fmla="*/ 946 h 3277"/>
              <a:gd name="T2" fmla="*/ 2138 w 3309"/>
              <a:gd name="T3" fmla="*/ 1544 h 3277"/>
              <a:gd name="T4" fmla="*/ 2172 w 3309"/>
              <a:gd name="T5" fmla="*/ 1638 h 3277"/>
              <a:gd name="T6" fmla="*/ 2138 w 3309"/>
              <a:gd name="T7" fmla="*/ 1733 h 3277"/>
              <a:gd name="T8" fmla="*/ 1478 w 3309"/>
              <a:gd name="T9" fmla="*/ 2332 h 3277"/>
              <a:gd name="T10" fmla="*/ 1365 w 3309"/>
              <a:gd name="T11" fmla="*/ 2352 h 3277"/>
              <a:gd name="T12" fmla="*/ 1268 w 3309"/>
              <a:gd name="T13" fmla="*/ 2288 h 3277"/>
              <a:gd name="T14" fmla="*/ 1244 w 3309"/>
              <a:gd name="T15" fmla="*/ 2176 h 3277"/>
              <a:gd name="T16" fmla="*/ 1291 w 3309"/>
              <a:gd name="T17" fmla="*/ 2090 h 3277"/>
              <a:gd name="T18" fmla="*/ 1291 w 3309"/>
              <a:gd name="T19" fmla="*/ 1188 h 3277"/>
              <a:gd name="T20" fmla="*/ 1244 w 3309"/>
              <a:gd name="T21" fmla="*/ 1101 h 3277"/>
              <a:gd name="T22" fmla="*/ 1268 w 3309"/>
              <a:gd name="T23" fmla="*/ 989 h 3277"/>
              <a:gd name="T24" fmla="*/ 1365 w 3309"/>
              <a:gd name="T25" fmla="*/ 925 h 3277"/>
              <a:gd name="T26" fmla="*/ 1465 w 3309"/>
              <a:gd name="T27" fmla="*/ 321 h 3277"/>
              <a:gd name="T28" fmla="*/ 1111 w 3309"/>
              <a:gd name="T29" fmla="*/ 421 h 3277"/>
              <a:gd name="T30" fmla="*/ 805 w 3309"/>
              <a:gd name="T31" fmla="*/ 608 h 3277"/>
              <a:gd name="T32" fmla="*/ 559 w 3309"/>
              <a:gd name="T33" fmla="*/ 867 h 3277"/>
              <a:gd name="T34" fmla="*/ 391 w 3309"/>
              <a:gd name="T35" fmla="*/ 1184 h 3277"/>
              <a:gd name="T36" fmla="*/ 313 w 3309"/>
              <a:gd name="T37" fmla="*/ 1544 h 3277"/>
              <a:gd name="T38" fmla="*/ 339 w 3309"/>
              <a:gd name="T39" fmla="*/ 1918 h 3277"/>
              <a:gd name="T40" fmla="*/ 464 w 3309"/>
              <a:gd name="T41" fmla="*/ 2258 h 3277"/>
              <a:gd name="T42" fmla="*/ 674 w 3309"/>
              <a:gd name="T43" fmla="*/ 2547 h 3277"/>
              <a:gd name="T44" fmla="*/ 951 w 3309"/>
              <a:gd name="T45" fmla="*/ 2772 h 3277"/>
              <a:gd name="T46" fmla="*/ 1283 w 3309"/>
              <a:gd name="T47" fmla="*/ 2918 h 3277"/>
              <a:gd name="T48" fmla="*/ 1655 w 3309"/>
              <a:gd name="T49" fmla="*/ 2969 h 3277"/>
              <a:gd name="T50" fmla="*/ 2026 w 3309"/>
              <a:gd name="T51" fmla="*/ 2918 h 3277"/>
              <a:gd name="T52" fmla="*/ 2358 w 3309"/>
              <a:gd name="T53" fmla="*/ 2772 h 3277"/>
              <a:gd name="T54" fmla="*/ 2635 w 3309"/>
              <a:gd name="T55" fmla="*/ 2547 h 3277"/>
              <a:gd name="T56" fmla="*/ 2845 w 3309"/>
              <a:gd name="T57" fmla="*/ 2258 h 3277"/>
              <a:gd name="T58" fmla="*/ 2969 w 3309"/>
              <a:gd name="T59" fmla="*/ 1918 h 3277"/>
              <a:gd name="T60" fmla="*/ 2995 w 3309"/>
              <a:gd name="T61" fmla="*/ 1544 h 3277"/>
              <a:gd name="T62" fmla="*/ 2918 w 3309"/>
              <a:gd name="T63" fmla="*/ 1184 h 3277"/>
              <a:gd name="T64" fmla="*/ 2750 w 3309"/>
              <a:gd name="T65" fmla="*/ 867 h 3277"/>
              <a:gd name="T66" fmla="*/ 2505 w 3309"/>
              <a:gd name="T67" fmla="*/ 608 h 3277"/>
              <a:gd name="T68" fmla="*/ 2199 w 3309"/>
              <a:gd name="T69" fmla="*/ 421 h 3277"/>
              <a:gd name="T70" fmla="*/ 1844 w 3309"/>
              <a:gd name="T71" fmla="*/ 321 h 3277"/>
              <a:gd name="T72" fmla="*/ 1760 w 3309"/>
              <a:gd name="T73" fmla="*/ 3 h 3277"/>
              <a:gd name="T74" fmla="*/ 2159 w 3309"/>
              <a:gd name="T75" fmla="*/ 78 h 3277"/>
              <a:gd name="T76" fmla="*/ 2518 w 3309"/>
              <a:gd name="T77" fmla="*/ 240 h 3277"/>
              <a:gd name="T78" fmla="*/ 2825 w 3309"/>
              <a:gd name="T79" fmla="*/ 480 h 3277"/>
              <a:gd name="T80" fmla="*/ 3067 w 3309"/>
              <a:gd name="T81" fmla="*/ 784 h 3277"/>
              <a:gd name="T82" fmla="*/ 3231 w 3309"/>
              <a:gd name="T83" fmla="*/ 1140 h 3277"/>
              <a:gd name="T84" fmla="*/ 3306 w 3309"/>
              <a:gd name="T85" fmla="*/ 1535 h 3277"/>
              <a:gd name="T86" fmla="*/ 3281 w 3309"/>
              <a:gd name="T87" fmla="*/ 1944 h 3277"/>
              <a:gd name="T88" fmla="*/ 3159 w 3309"/>
              <a:gd name="T89" fmla="*/ 2321 h 3277"/>
              <a:gd name="T90" fmla="*/ 2955 w 3309"/>
              <a:gd name="T91" fmla="*/ 2652 h 3277"/>
              <a:gd name="T92" fmla="*/ 2679 w 3309"/>
              <a:gd name="T93" fmla="*/ 2925 h 3277"/>
              <a:gd name="T94" fmla="*/ 2344 w 3309"/>
              <a:gd name="T95" fmla="*/ 3129 h 3277"/>
              <a:gd name="T96" fmla="*/ 1963 w 3309"/>
              <a:gd name="T97" fmla="*/ 3249 h 3277"/>
              <a:gd name="T98" fmla="*/ 1550 w 3309"/>
              <a:gd name="T99" fmla="*/ 3274 h 3277"/>
              <a:gd name="T100" fmla="*/ 1151 w 3309"/>
              <a:gd name="T101" fmla="*/ 3200 h 3277"/>
              <a:gd name="T102" fmla="*/ 791 w 3309"/>
              <a:gd name="T103" fmla="*/ 3036 h 3277"/>
              <a:gd name="T104" fmla="*/ 484 w 3309"/>
              <a:gd name="T105" fmla="*/ 2798 h 3277"/>
              <a:gd name="T106" fmla="*/ 243 w 3309"/>
              <a:gd name="T107" fmla="*/ 2493 h 3277"/>
              <a:gd name="T108" fmla="*/ 78 w 3309"/>
              <a:gd name="T109" fmla="*/ 2138 h 3277"/>
              <a:gd name="T110" fmla="*/ 3 w 3309"/>
              <a:gd name="T111" fmla="*/ 1742 h 3277"/>
              <a:gd name="T112" fmla="*/ 28 w 3309"/>
              <a:gd name="T113" fmla="*/ 1333 h 3277"/>
              <a:gd name="T114" fmla="*/ 150 w 3309"/>
              <a:gd name="T115" fmla="*/ 956 h 3277"/>
              <a:gd name="T116" fmla="*/ 355 w 3309"/>
              <a:gd name="T117" fmla="*/ 624 h 3277"/>
              <a:gd name="T118" fmla="*/ 630 w 3309"/>
              <a:gd name="T119" fmla="*/ 351 h 3277"/>
              <a:gd name="T120" fmla="*/ 966 w 3309"/>
              <a:gd name="T121" fmla="*/ 149 h 3277"/>
              <a:gd name="T122" fmla="*/ 1346 w 3309"/>
              <a:gd name="T123" fmla="*/ 29 h 3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309" h="3277">
                <a:moveTo>
                  <a:pt x="1396" y="922"/>
                </a:moveTo>
                <a:lnTo>
                  <a:pt x="1426" y="925"/>
                </a:lnTo>
                <a:lnTo>
                  <a:pt x="1453" y="932"/>
                </a:lnTo>
                <a:lnTo>
                  <a:pt x="1478" y="946"/>
                </a:lnTo>
                <a:lnTo>
                  <a:pt x="1501" y="963"/>
                </a:lnTo>
                <a:lnTo>
                  <a:pt x="1501" y="963"/>
                </a:lnTo>
                <a:lnTo>
                  <a:pt x="2121" y="1525"/>
                </a:lnTo>
                <a:lnTo>
                  <a:pt x="2138" y="1544"/>
                </a:lnTo>
                <a:lnTo>
                  <a:pt x="2153" y="1566"/>
                </a:lnTo>
                <a:lnTo>
                  <a:pt x="2164" y="1589"/>
                </a:lnTo>
                <a:lnTo>
                  <a:pt x="2170" y="1613"/>
                </a:lnTo>
                <a:lnTo>
                  <a:pt x="2172" y="1638"/>
                </a:lnTo>
                <a:lnTo>
                  <a:pt x="2170" y="1664"/>
                </a:lnTo>
                <a:lnTo>
                  <a:pt x="2164" y="1689"/>
                </a:lnTo>
                <a:lnTo>
                  <a:pt x="2153" y="1712"/>
                </a:lnTo>
                <a:lnTo>
                  <a:pt x="2138" y="1733"/>
                </a:lnTo>
                <a:lnTo>
                  <a:pt x="2121" y="1751"/>
                </a:lnTo>
                <a:lnTo>
                  <a:pt x="1501" y="2315"/>
                </a:lnTo>
                <a:lnTo>
                  <a:pt x="1501" y="2315"/>
                </a:lnTo>
                <a:lnTo>
                  <a:pt x="1478" y="2332"/>
                </a:lnTo>
                <a:lnTo>
                  <a:pt x="1453" y="2344"/>
                </a:lnTo>
                <a:lnTo>
                  <a:pt x="1426" y="2352"/>
                </a:lnTo>
                <a:lnTo>
                  <a:pt x="1396" y="2356"/>
                </a:lnTo>
                <a:lnTo>
                  <a:pt x="1365" y="2352"/>
                </a:lnTo>
                <a:lnTo>
                  <a:pt x="1336" y="2343"/>
                </a:lnTo>
                <a:lnTo>
                  <a:pt x="1309" y="2329"/>
                </a:lnTo>
                <a:lnTo>
                  <a:pt x="1287" y="2311"/>
                </a:lnTo>
                <a:lnTo>
                  <a:pt x="1268" y="2288"/>
                </a:lnTo>
                <a:lnTo>
                  <a:pt x="1253" y="2261"/>
                </a:lnTo>
                <a:lnTo>
                  <a:pt x="1245" y="2233"/>
                </a:lnTo>
                <a:lnTo>
                  <a:pt x="1242" y="2202"/>
                </a:lnTo>
                <a:lnTo>
                  <a:pt x="1244" y="2176"/>
                </a:lnTo>
                <a:lnTo>
                  <a:pt x="1250" y="2150"/>
                </a:lnTo>
                <a:lnTo>
                  <a:pt x="1261" y="2128"/>
                </a:lnTo>
                <a:lnTo>
                  <a:pt x="1274" y="2107"/>
                </a:lnTo>
                <a:lnTo>
                  <a:pt x="1291" y="2090"/>
                </a:lnTo>
                <a:lnTo>
                  <a:pt x="1291" y="2089"/>
                </a:lnTo>
                <a:lnTo>
                  <a:pt x="1787" y="1638"/>
                </a:lnTo>
                <a:lnTo>
                  <a:pt x="1291" y="1189"/>
                </a:lnTo>
                <a:lnTo>
                  <a:pt x="1291" y="1188"/>
                </a:lnTo>
                <a:lnTo>
                  <a:pt x="1274" y="1170"/>
                </a:lnTo>
                <a:lnTo>
                  <a:pt x="1261" y="1149"/>
                </a:lnTo>
                <a:lnTo>
                  <a:pt x="1250" y="1126"/>
                </a:lnTo>
                <a:lnTo>
                  <a:pt x="1244" y="1101"/>
                </a:lnTo>
                <a:lnTo>
                  <a:pt x="1242" y="1075"/>
                </a:lnTo>
                <a:lnTo>
                  <a:pt x="1245" y="1044"/>
                </a:lnTo>
                <a:lnTo>
                  <a:pt x="1253" y="1015"/>
                </a:lnTo>
                <a:lnTo>
                  <a:pt x="1268" y="989"/>
                </a:lnTo>
                <a:lnTo>
                  <a:pt x="1287" y="967"/>
                </a:lnTo>
                <a:lnTo>
                  <a:pt x="1309" y="948"/>
                </a:lnTo>
                <a:lnTo>
                  <a:pt x="1336" y="933"/>
                </a:lnTo>
                <a:lnTo>
                  <a:pt x="1365" y="925"/>
                </a:lnTo>
                <a:lnTo>
                  <a:pt x="1396" y="922"/>
                </a:lnTo>
                <a:close/>
                <a:moveTo>
                  <a:pt x="1655" y="307"/>
                </a:moveTo>
                <a:lnTo>
                  <a:pt x="1559" y="310"/>
                </a:lnTo>
                <a:lnTo>
                  <a:pt x="1465" y="321"/>
                </a:lnTo>
                <a:lnTo>
                  <a:pt x="1373" y="336"/>
                </a:lnTo>
                <a:lnTo>
                  <a:pt x="1283" y="358"/>
                </a:lnTo>
                <a:lnTo>
                  <a:pt x="1196" y="387"/>
                </a:lnTo>
                <a:lnTo>
                  <a:pt x="1111" y="421"/>
                </a:lnTo>
                <a:lnTo>
                  <a:pt x="1029" y="460"/>
                </a:lnTo>
                <a:lnTo>
                  <a:pt x="951" y="505"/>
                </a:lnTo>
                <a:lnTo>
                  <a:pt x="876" y="554"/>
                </a:lnTo>
                <a:lnTo>
                  <a:pt x="805" y="608"/>
                </a:lnTo>
                <a:lnTo>
                  <a:pt x="737" y="666"/>
                </a:lnTo>
                <a:lnTo>
                  <a:pt x="674" y="729"/>
                </a:lnTo>
                <a:lnTo>
                  <a:pt x="614" y="796"/>
                </a:lnTo>
                <a:lnTo>
                  <a:pt x="559" y="867"/>
                </a:lnTo>
                <a:lnTo>
                  <a:pt x="510" y="942"/>
                </a:lnTo>
                <a:lnTo>
                  <a:pt x="464" y="1019"/>
                </a:lnTo>
                <a:lnTo>
                  <a:pt x="425" y="1100"/>
                </a:lnTo>
                <a:lnTo>
                  <a:pt x="391" y="1184"/>
                </a:lnTo>
                <a:lnTo>
                  <a:pt x="363" y="1271"/>
                </a:lnTo>
                <a:lnTo>
                  <a:pt x="339" y="1360"/>
                </a:lnTo>
                <a:lnTo>
                  <a:pt x="324" y="1451"/>
                </a:lnTo>
                <a:lnTo>
                  <a:pt x="313" y="1544"/>
                </a:lnTo>
                <a:lnTo>
                  <a:pt x="310" y="1638"/>
                </a:lnTo>
                <a:lnTo>
                  <a:pt x="313" y="1734"/>
                </a:lnTo>
                <a:lnTo>
                  <a:pt x="324" y="1827"/>
                </a:lnTo>
                <a:lnTo>
                  <a:pt x="339" y="1918"/>
                </a:lnTo>
                <a:lnTo>
                  <a:pt x="363" y="2007"/>
                </a:lnTo>
                <a:lnTo>
                  <a:pt x="391" y="2093"/>
                </a:lnTo>
                <a:lnTo>
                  <a:pt x="425" y="2177"/>
                </a:lnTo>
                <a:lnTo>
                  <a:pt x="464" y="2258"/>
                </a:lnTo>
                <a:lnTo>
                  <a:pt x="510" y="2336"/>
                </a:lnTo>
                <a:lnTo>
                  <a:pt x="559" y="2410"/>
                </a:lnTo>
                <a:lnTo>
                  <a:pt x="614" y="2480"/>
                </a:lnTo>
                <a:lnTo>
                  <a:pt x="674" y="2547"/>
                </a:lnTo>
                <a:lnTo>
                  <a:pt x="737" y="2610"/>
                </a:lnTo>
                <a:lnTo>
                  <a:pt x="805" y="2669"/>
                </a:lnTo>
                <a:lnTo>
                  <a:pt x="876" y="2723"/>
                </a:lnTo>
                <a:lnTo>
                  <a:pt x="951" y="2772"/>
                </a:lnTo>
                <a:lnTo>
                  <a:pt x="1029" y="2816"/>
                </a:lnTo>
                <a:lnTo>
                  <a:pt x="1111" y="2856"/>
                </a:lnTo>
                <a:lnTo>
                  <a:pt x="1196" y="2890"/>
                </a:lnTo>
                <a:lnTo>
                  <a:pt x="1283" y="2918"/>
                </a:lnTo>
                <a:lnTo>
                  <a:pt x="1373" y="2940"/>
                </a:lnTo>
                <a:lnTo>
                  <a:pt x="1465" y="2957"/>
                </a:lnTo>
                <a:lnTo>
                  <a:pt x="1559" y="2966"/>
                </a:lnTo>
                <a:lnTo>
                  <a:pt x="1655" y="2969"/>
                </a:lnTo>
                <a:lnTo>
                  <a:pt x="1750" y="2966"/>
                </a:lnTo>
                <a:lnTo>
                  <a:pt x="1844" y="2957"/>
                </a:lnTo>
                <a:lnTo>
                  <a:pt x="1936" y="2940"/>
                </a:lnTo>
                <a:lnTo>
                  <a:pt x="2026" y="2918"/>
                </a:lnTo>
                <a:lnTo>
                  <a:pt x="2114" y="2890"/>
                </a:lnTo>
                <a:lnTo>
                  <a:pt x="2199" y="2856"/>
                </a:lnTo>
                <a:lnTo>
                  <a:pt x="2280" y="2816"/>
                </a:lnTo>
                <a:lnTo>
                  <a:pt x="2358" y="2772"/>
                </a:lnTo>
                <a:lnTo>
                  <a:pt x="2433" y="2723"/>
                </a:lnTo>
                <a:lnTo>
                  <a:pt x="2505" y="2669"/>
                </a:lnTo>
                <a:lnTo>
                  <a:pt x="2572" y="2610"/>
                </a:lnTo>
                <a:lnTo>
                  <a:pt x="2635" y="2547"/>
                </a:lnTo>
                <a:lnTo>
                  <a:pt x="2695" y="2480"/>
                </a:lnTo>
                <a:lnTo>
                  <a:pt x="2750" y="2410"/>
                </a:lnTo>
                <a:lnTo>
                  <a:pt x="2799" y="2336"/>
                </a:lnTo>
                <a:lnTo>
                  <a:pt x="2845" y="2258"/>
                </a:lnTo>
                <a:lnTo>
                  <a:pt x="2884" y="2177"/>
                </a:lnTo>
                <a:lnTo>
                  <a:pt x="2918" y="2093"/>
                </a:lnTo>
                <a:lnTo>
                  <a:pt x="2946" y="2007"/>
                </a:lnTo>
                <a:lnTo>
                  <a:pt x="2969" y="1918"/>
                </a:lnTo>
                <a:lnTo>
                  <a:pt x="2986" y="1827"/>
                </a:lnTo>
                <a:lnTo>
                  <a:pt x="2995" y="1734"/>
                </a:lnTo>
                <a:lnTo>
                  <a:pt x="2999" y="1638"/>
                </a:lnTo>
                <a:lnTo>
                  <a:pt x="2995" y="1544"/>
                </a:lnTo>
                <a:lnTo>
                  <a:pt x="2986" y="1451"/>
                </a:lnTo>
                <a:lnTo>
                  <a:pt x="2969" y="1360"/>
                </a:lnTo>
                <a:lnTo>
                  <a:pt x="2946" y="1271"/>
                </a:lnTo>
                <a:lnTo>
                  <a:pt x="2918" y="1184"/>
                </a:lnTo>
                <a:lnTo>
                  <a:pt x="2884" y="1100"/>
                </a:lnTo>
                <a:lnTo>
                  <a:pt x="2845" y="1019"/>
                </a:lnTo>
                <a:lnTo>
                  <a:pt x="2799" y="942"/>
                </a:lnTo>
                <a:lnTo>
                  <a:pt x="2750" y="867"/>
                </a:lnTo>
                <a:lnTo>
                  <a:pt x="2695" y="796"/>
                </a:lnTo>
                <a:lnTo>
                  <a:pt x="2635" y="729"/>
                </a:lnTo>
                <a:lnTo>
                  <a:pt x="2572" y="666"/>
                </a:lnTo>
                <a:lnTo>
                  <a:pt x="2505" y="608"/>
                </a:lnTo>
                <a:lnTo>
                  <a:pt x="2433" y="554"/>
                </a:lnTo>
                <a:lnTo>
                  <a:pt x="2358" y="505"/>
                </a:lnTo>
                <a:lnTo>
                  <a:pt x="2280" y="460"/>
                </a:lnTo>
                <a:lnTo>
                  <a:pt x="2199" y="421"/>
                </a:lnTo>
                <a:lnTo>
                  <a:pt x="2114" y="387"/>
                </a:lnTo>
                <a:lnTo>
                  <a:pt x="2026" y="358"/>
                </a:lnTo>
                <a:lnTo>
                  <a:pt x="1936" y="336"/>
                </a:lnTo>
                <a:lnTo>
                  <a:pt x="1844" y="321"/>
                </a:lnTo>
                <a:lnTo>
                  <a:pt x="1750" y="310"/>
                </a:lnTo>
                <a:lnTo>
                  <a:pt x="1655" y="307"/>
                </a:lnTo>
                <a:close/>
                <a:moveTo>
                  <a:pt x="1655" y="0"/>
                </a:moveTo>
                <a:lnTo>
                  <a:pt x="1760" y="3"/>
                </a:lnTo>
                <a:lnTo>
                  <a:pt x="1862" y="13"/>
                </a:lnTo>
                <a:lnTo>
                  <a:pt x="1963" y="29"/>
                </a:lnTo>
                <a:lnTo>
                  <a:pt x="2062" y="51"/>
                </a:lnTo>
                <a:lnTo>
                  <a:pt x="2159" y="78"/>
                </a:lnTo>
                <a:lnTo>
                  <a:pt x="2253" y="110"/>
                </a:lnTo>
                <a:lnTo>
                  <a:pt x="2344" y="149"/>
                </a:lnTo>
                <a:lnTo>
                  <a:pt x="2432" y="192"/>
                </a:lnTo>
                <a:lnTo>
                  <a:pt x="2518" y="240"/>
                </a:lnTo>
                <a:lnTo>
                  <a:pt x="2600" y="294"/>
                </a:lnTo>
                <a:lnTo>
                  <a:pt x="2679" y="351"/>
                </a:lnTo>
                <a:lnTo>
                  <a:pt x="2754" y="414"/>
                </a:lnTo>
                <a:lnTo>
                  <a:pt x="2825" y="480"/>
                </a:lnTo>
                <a:lnTo>
                  <a:pt x="2891" y="550"/>
                </a:lnTo>
                <a:lnTo>
                  <a:pt x="2955" y="624"/>
                </a:lnTo>
                <a:lnTo>
                  <a:pt x="3013" y="703"/>
                </a:lnTo>
                <a:lnTo>
                  <a:pt x="3067" y="784"/>
                </a:lnTo>
                <a:lnTo>
                  <a:pt x="3116" y="869"/>
                </a:lnTo>
                <a:lnTo>
                  <a:pt x="3159" y="956"/>
                </a:lnTo>
                <a:lnTo>
                  <a:pt x="3198" y="1047"/>
                </a:lnTo>
                <a:lnTo>
                  <a:pt x="3231" y="1140"/>
                </a:lnTo>
                <a:lnTo>
                  <a:pt x="3258" y="1235"/>
                </a:lnTo>
                <a:lnTo>
                  <a:pt x="3281" y="1333"/>
                </a:lnTo>
                <a:lnTo>
                  <a:pt x="3296" y="1433"/>
                </a:lnTo>
                <a:lnTo>
                  <a:pt x="3306" y="1535"/>
                </a:lnTo>
                <a:lnTo>
                  <a:pt x="3309" y="1638"/>
                </a:lnTo>
                <a:lnTo>
                  <a:pt x="3306" y="1742"/>
                </a:lnTo>
                <a:lnTo>
                  <a:pt x="3296" y="1845"/>
                </a:lnTo>
                <a:lnTo>
                  <a:pt x="3281" y="1944"/>
                </a:lnTo>
                <a:lnTo>
                  <a:pt x="3258" y="2042"/>
                </a:lnTo>
                <a:lnTo>
                  <a:pt x="3231" y="2138"/>
                </a:lnTo>
                <a:lnTo>
                  <a:pt x="3198" y="2231"/>
                </a:lnTo>
                <a:lnTo>
                  <a:pt x="3159" y="2321"/>
                </a:lnTo>
                <a:lnTo>
                  <a:pt x="3116" y="2409"/>
                </a:lnTo>
                <a:lnTo>
                  <a:pt x="3067" y="2493"/>
                </a:lnTo>
                <a:lnTo>
                  <a:pt x="3013" y="2575"/>
                </a:lnTo>
                <a:lnTo>
                  <a:pt x="2955" y="2652"/>
                </a:lnTo>
                <a:lnTo>
                  <a:pt x="2891" y="2726"/>
                </a:lnTo>
                <a:lnTo>
                  <a:pt x="2825" y="2798"/>
                </a:lnTo>
                <a:lnTo>
                  <a:pt x="2754" y="2864"/>
                </a:lnTo>
                <a:lnTo>
                  <a:pt x="2679" y="2925"/>
                </a:lnTo>
                <a:lnTo>
                  <a:pt x="2600" y="2984"/>
                </a:lnTo>
                <a:lnTo>
                  <a:pt x="2518" y="3036"/>
                </a:lnTo>
                <a:lnTo>
                  <a:pt x="2432" y="3086"/>
                </a:lnTo>
                <a:lnTo>
                  <a:pt x="2344" y="3129"/>
                </a:lnTo>
                <a:lnTo>
                  <a:pt x="2253" y="3167"/>
                </a:lnTo>
                <a:lnTo>
                  <a:pt x="2159" y="3200"/>
                </a:lnTo>
                <a:lnTo>
                  <a:pt x="2062" y="3227"/>
                </a:lnTo>
                <a:lnTo>
                  <a:pt x="1963" y="3249"/>
                </a:lnTo>
                <a:lnTo>
                  <a:pt x="1862" y="3265"/>
                </a:lnTo>
                <a:lnTo>
                  <a:pt x="1760" y="3274"/>
                </a:lnTo>
                <a:lnTo>
                  <a:pt x="1655" y="3277"/>
                </a:lnTo>
                <a:lnTo>
                  <a:pt x="1550" y="3274"/>
                </a:lnTo>
                <a:lnTo>
                  <a:pt x="1447" y="3265"/>
                </a:lnTo>
                <a:lnTo>
                  <a:pt x="1346" y="3249"/>
                </a:lnTo>
                <a:lnTo>
                  <a:pt x="1247" y="3227"/>
                </a:lnTo>
                <a:lnTo>
                  <a:pt x="1151" y="3200"/>
                </a:lnTo>
                <a:lnTo>
                  <a:pt x="1056" y="3167"/>
                </a:lnTo>
                <a:lnTo>
                  <a:pt x="966" y="3129"/>
                </a:lnTo>
                <a:lnTo>
                  <a:pt x="877" y="3086"/>
                </a:lnTo>
                <a:lnTo>
                  <a:pt x="791" y="3036"/>
                </a:lnTo>
                <a:lnTo>
                  <a:pt x="710" y="2984"/>
                </a:lnTo>
                <a:lnTo>
                  <a:pt x="630" y="2925"/>
                </a:lnTo>
                <a:lnTo>
                  <a:pt x="556" y="2864"/>
                </a:lnTo>
                <a:lnTo>
                  <a:pt x="484" y="2798"/>
                </a:lnTo>
                <a:lnTo>
                  <a:pt x="418" y="2726"/>
                </a:lnTo>
                <a:lnTo>
                  <a:pt x="355" y="2652"/>
                </a:lnTo>
                <a:lnTo>
                  <a:pt x="296" y="2575"/>
                </a:lnTo>
                <a:lnTo>
                  <a:pt x="243" y="2493"/>
                </a:lnTo>
                <a:lnTo>
                  <a:pt x="193" y="2409"/>
                </a:lnTo>
                <a:lnTo>
                  <a:pt x="150" y="2321"/>
                </a:lnTo>
                <a:lnTo>
                  <a:pt x="111" y="2231"/>
                </a:lnTo>
                <a:lnTo>
                  <a:pt x="78" y="2138"/>
                </a:lnTo>
                <a:lnTo>
                  <a:pt x="51" y="2042"/>
                </a:lnTo>
                <a:lnTo>
                  <a:pt x="28" y="1944"/>
                </a:lnTo>
                <a:lnTo>
                  <a:pt x="13" y="1845"/>
                </a:lnTo>
                <a:lnTo>
                  <a:pt x="3" y="1742"/>
                </a:lnTo>
                <a:lnTo>
                  <a:pt x="0" y="1638"/>
                </a:lnTo>
                <a:lnTo>
                  <a:pt x="3" y="1535"/>
                </a:lnTo>
                <a:lnTo>
                  <a:pt x="13" y="1433"/>
                </a:lnTo>
                <a:lnTo>
                  <a:pt x="28" y="1333"/>
                </a:lnTo>
                <a:lnTo>
                  <a:pt x="51" y="1235"/>
                </a:lnTo>
                <a:lnTo>
                  <a:pt x="78" y="1140"/>
                </a:lnTo>
                <a:lnTo>
                  <a:pt x="111" y="1047"/>
                </a:lnTo>
                <a:lnTo>
                  <a:pt x="150" y="956"/>
                </a:lnTo>
                <a:lnTo>
                  <a:pt x="193" y="869"/>
                </a:lnTo>
                <a:lnTo>
                  <a:pt x="243" y="784"/>
                </a:lnTo>
                <a:lnTo>
                  <a:pt x="296" y="703"/>
                </a:lnTo>
                <a:lnTo>
                  <a:pt x="355" y="624"/>
                </a:lnTo>
                <a:lnTo>
                  <a:pt x="418" y="550"/>
                </a:lnTo>
                <a:lnTo>
                  <a:pt x="484" y="480"/>
                </a:lnTo>
                <a:lnTo>
                  <a:pt x="556" y="414"/>
                </a:lnTo>
                <a:lnTo>
                  <a:pt x="630" y="351"/>
                </a:lnTo>
                <a:lnTo>
                  <a:pt x="710" y="294"/>
                </a:lnTo>
                <a:lnTo>
                  <a:pt x="791" y="240"/>
                </a:lnTo>
                <a:lnTo>
                  <a:pt x="877" y="192"/>
                </a:lnTo>
                <a:lnTo>
                  <a:pt x="966" y="149"/>
                </a:lnTo>
                <a:lnTo>
                  <a:pt x="1056" y="110"/>
                </a:lnTo>
                <a:lnTo>
                  <a:pt x="1151" y="78"/>
                </a:lnTo>
                <a:lnTo>
                  <a:pt x="1247" y="51"/>
                </a:lnTo>
                <a:lnTo>
                  <a:pt x="1346" y="29"/>
                </a:lnTo>
                <a:lnTo>
                  <a:pt x="1447" y="13"/>
                </a:lnTo>
                <a:lnTo>
                  <a:pt x="1550" y="3"/>
                </a:lnTo>
                <a:lnTo>
                  <a:pt x="1655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6" name="TextBox 5"/>
          <p:cNvSpPr txBox="1"/>
          <p:nvPr userDrawn="1"/>
        </p:nvSpPr>
        <p:spPr>
          <a:xfrm>
            <a:off x="4169539" y="5376375"/>
            <a:ext cx="18197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tx2"/>
                </a:solidFill>
              </a:rPr>
              <a:t>Faster </a:t>
            </a:r>
            <a:r>
              <a:rPr lang="en-US" sz="1000" dirty="0">
                <a:solidFill>
                  <a:schemeClr val="tx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Websites</a:t>
            </a:r>
            <a:r>
              <a:rPr lang="en-US" sz="1000" dirty="0">
                <a:solidFill>
                  <a:schemeClr val="tx2"/>
                </a:solidFill>
              </a:rPr>
              <a:t> With </a:t>
            </a:r>
            <a:r>
              <a:rPr lang="en-US" sz="1000" dirty="0" err="1">
                <a:solidFill>
                  <a:schemeClr val="tx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WebPageTest</a:t>
            </a:r>
            <a:endParaRPr lang="bg-BG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907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64666"/>
            <a:ext cx="10159404" cy="719138"/>
          </a:xfrm>
        </p:spPr>
        <p:txBody>
          <a:bodyPr>
            <a:noAutofit/>
          </a:bodyPr>
          <a:lstStyle>
            <a:lvl1pPr marL="0" indent="0" algn="ctr">
              <a:buNone/>
              <a:defRPr sz="4000" b="0">
                <a:solidFill>
                  <a:schemeClr val="bg2"/>
                </a:solidFill>
                <a:latin typeface="+mj-lt"/>
                <a:ea typeface="Open Sans Condensed Light" panose="020B0306030504020204" pitchFamily="34" charset="0"/>
                <a:cs typeface="Open Sans Condensed Light" panose="020B0306030504020204" pitchFamily="34" charset="0"/>
              </a:defRPr>
            </a:lvl1pPr>
            <a:lvl2pPr marL="457200" indent="0" algn="ctr">
              <a:buNone/>
              <a:defRPr>
                <a:solidFill>
                  <a:schemeClr val="tx2"/>
                </a:solidFill>
                <a:latin typeface="+mj-lt"/>
              </a:defRPr>
            </a:lvl2pPr>
            <a:lvl3pPr marL="914400" indent="0" algn="ctr">
              <a:buNone/>
              <a:defRPr>
                <a:solidFill>
                  <a:schemeClr val="tx2"/>
                </a:solidFill>
                <a:latin typeface="+mj-lt"/>
              </a:defRPr>
            </a:lvl3pPr>
            <a:lvl4pPr marL="1371600" indent="0" algn="ctr">
              <a:buNone/>
              <a:defRPr>
                <a:solidFill>
                  <a:schemeClr val="tx2"/>
                </a:solidFill>
                <a:latin typeface="+mj-lt"/>
              </a:defRPr>
            </a:lvl4pPr>
            <a:lvl5pPr marL="1828800" indent="0" algn="ctr">
              <a:buNone/>
              <a:defRPr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-595" y="838482"/>
            <a:ext cx="10159999" cy="288925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accent2"/>
                </a:solidFill>
                <a:latin typeface="+mn-lt"/>
                <a:ea typeface="Open Sans Condensed Light" panose="020B0306030504020204" pitchFamily="34" charset="0"/>
                <a:cs typeface="Open Sans Condensed Light" panose="020B0306030504020204" pitchFamily="34" charset="0"/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ounded Rectangle 2"/>
          <p:cNvSpPr/>
          <p:nvPr userDrawn="1"/>
        </p:nvSpPr>
        <p:spPr>
          <a:xfrm rot="10800000" flipH="1" flipV="1">
            <a:off x="1011128" y="5391473"/>
            <a:ext cx="804114" cy="21602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PAGE </a:t>
            </a:r>
            <a:fld id="{44B5E3D8-B559-49FC-84E7-900B409E63B2}" type="slidenum">
              <a:rPr kumimoji="0" lang="id-ID" sz="10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</a:t>
            </a:r>
            <a:endParaRPr kumimoji="0" lang="bg-BG" sz="105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Open Sans Condensed Light" panose="020B0306030504020204" pitchFamily="34" charset="0"/>
              <a:cs typeface="Open Sans Condensed Light" panose="020B0306030504020204" pitchFamily="34" charset="0"/>
            </a:endParaRPr>
          </a:p>
        </p:txBody>
      </p:sp>
      <p:sp>
        <p:nvSpPr>
          <p:cNvPr id="45" name="Freeform 6"/>
          <p:cNvSpPr>
            <a:spLocks noChangeAspect="1" noEditPoints="1"/>
          </p:cNvSpPr>
          <p:nvPr userDrawn="1"/>
        </p:nvSpPr>
        <p:spPr bwMode="auto">
          <a:xfrm>
            <a:off x="8857916" y="5391525"/>
            <a:ext cx="218108" cy="216000"/>
          </a:xfrm>
          <a:custGeom>
            <a:avLst/>
            <a:gdLst>
              <a:gd name="T0" fmla="*/ 1478 w 3309"/>
              <a:gd name="T1" fmla="*/ 946 h 3277"/>
              <a:gd name="T2" fmla="*/ 2138 w 3309"/>
              <a:gd name="T3" fmla="*/ 1544 h 3277"/>
              <a:gd name="T4" fmla="*/ 2172 w 3309"/>
              <a:gd name="T5" fmla="*/ 1638 h 3277"/>
              <a:gd name="T6" fmla="*/ 2138 w 3309"/>
              <a:gd name="T7" fmla="*/ 1733 h 3277"/>
              <a:gd name="T8" fmla="*/ 1478 w 3309"/>
              <a:gd name="T9" fmla="*/ 2332 h 3277"/>
              <a:gd name="T10" fmla="*/ 1365 w 3309"/>
              <a:gd name="T11" fmla="*/ 2352 h 3277"/>
              <a:gd name="T12" fmla="*/ 1268 w 3309"/>
              <a:gd name="T13" fmla="*/ 2288 h 3277"/>
              <a:gd name="T14" fmla="*/ 1244 w 3309"/>
              <a:gd name="T15" fmla="*/ 2176 h 3277"/>
              <a:gd name="T16" fmla="*/ 1291 w 3309"/>
              <a:gd name="T17" fmla="*/ 2090 h 3277"/>
              <a:gd name="T18" fmla="*/ 1291 w 3309"/>
              <a:gd name="T19" fmla="*/ 1188 h 3277"/>
              <a:gd name="T20" fmla="*/ 1244 w 3309"/>
              <a:gd name="T21" fmla="*/ 1101 h 3277"/>
              <a:gd name="T22" fmla="*/ 1268 w 3309"/>
              <a:gd name="T23" fmla="*/ 989 h 3277"/>
              <a:gd name="T24" fmla="*/ 1365 w 3309"/>
              <a:gd name="T25" fmla="*/ 925 h 3277"/>
              <a:gd name="T26" fmla="*/ 1465 w 3309"/>
              <a:gd name="T27" fmla="*/ 321 h 3277"/>
              <a:gd name="T28" fmla="*/ 1111 w 3309"/>
              <a:gd name="T29" fmla="*/ 421 h 3277"/>
              <a:gd name="T30" fmla="*/ 805 w 3309"/>
              <a:gd name="T31" fmla="*/ 608 h 3277"/>
              <a:gd name="T32" fmla="*/ 559 w 3309"/>
              <a:gd name="T33" fmla="*/ 867 h 3277"/>
              <a:gd name="T34" fmla="*/ 391 w 3309"/>
              <a:gd name="T35" fmla="*/ 1184 h 3277"/>
              <a:gd name="T36" fmla="*/ 313 w 3309"/>
              <a:gd name="T37" fmla="*/ 1544 h 3277"/>
              <a:gd name="T38" fmla="*/ 339 w 3309"/>
              <a:gd name="T39" fmla="*/ 1918 h 3277"/>
              <a:gd name="T40" fmla="*/ 464 w 3309"/>
              <a:gd name="T41" fmla="*/ 2258 h 3277"/>
              <a:gd name="T42" fmla="*/ 674 w 3309"/>
              <a:gd name="T43" fmla="*/ 2547 h 3277"/>
              <a:gd name="T44" fmla="*/ 951 w 3309"/>
              <a:gd name="T45" fmla="*/ 2772 h 3277"/>
              <a:gd name="T46" fmla="*/ 1283 w 3309"/>
              <a:gd name="T47" fmla="*/ 2918 h 3277"/>
              <a:gd name="T48" fmla="*/ 1655 w 3309"/>
              <a:gd name="T49" fmla="*/ 2969 h 3277"/>
              <a:gd name="T50" fmla="*/ 2026 w 3309"/>
              <a:gd name="T51" fmla="*/ 2918 h 3277"/>
              <a:gd name="T52" fmla="*/ 2358 w 3309"/>
              <a:gd name="T53" fmla="*/ 2772 h 3277"/>
              <a:gd name="T54" fmla="*/ 2635 w 3309"/>
              <a:gd name="T55" fmla="*/ 2547 h 3277"/>
              <a:gd name="T56" fmla="*/ 2845 w 3309"/>
              <a:gd name="T57" fmla="*/ 2258 h 3277"/>
              <a:gd name="T58" fmla="*/ 2969 w 3309"/>
              <a:gd name="T59" fmla="*/ 1918 h 3277"/>
              <a:gd name="T60" fmla="*/ 2995 w 3309"/>
              <a:gd name="T61" fmla="*/ 1544 h 3277"/>
              <a:gd name="T62" fmla="*/ 2918 w 3309"/>
              <a:gd name="T63" fmla="*/ 1184 h 3277"/>
              <a:gd name="T64" fmla="*/ 2750 w 3309"/>
              <a:gd name="T65" fmla="*/ 867 h 3277"/>
              <a:gd name="T66" fmla="*/ 2505 w 3309"/>
              <a:gd name="T67" fmla="*/ 608 h 3277"/>
              <a:gd name="T68" fmla="*/ 2199 w 3309"/>
              <a:gd name="T69" fmla="*/ 421 h 3277"/>
              <a:gd name="T70" fmla="*/ 1844 w 3309"/>
              <a:gd name="T71" fmla="*/ 321 h 3277"/>
              <a:gd name="T72" fmla="*/ 1760 w 3309"/>
              <a:gd name="T73" fmla="*/ 3 h 3277"/>
              <a:gd name="T74" fmla="*/ 2159 w 3309"/>
              <a:gd name="T75" fmla="*/ 78 h 3277"/>
              <a:gd name="T76" fmla="*/ 2518 w 3309"/>
              <a:gd name="T77" fmla="*/ 240 h 3277"/>
              <a:gd name="T78" fmla="*/ 2825 w 3309"/>
              <a:gd name="T79" fmla="*/ 480 h 3277"/>
              <a:gd name="T80" fmla="*/ 3067 w 3309"/>
              <a:gd name="T81" fmla="*/ 784 h 3277"/>
              <a:gd name="T82" fmla="*/ 3231 w 3309"/>
              <a:gd name="T83" fmla="*/ 1140 h 3277"/>
              <a:gd name="T84" fmla="*/ 3306 w 3309"/>
              <a:gd name="T85" fmla="*/ 1535 h 3277"/>
              <a:gd name="T86" fmla="*/ 3281 w 3309"/>
              <a:gd name="T87" fmla="*/ 1944 h 3277"/>
              <a:gd name="T88" fmla="*/ 3159 w 3309"/>
              <a:gd name="T89" fmla="*/ 2321 h 3277"/>
              <a:gd name="T90" fmla="*/ 2955 w 3309"/>
              <a:gd name="T91" fmla="*/ 2652 h 3277"/>
              <a:gd name="T92" fmla="*/ 2679 w 3309"/>
              <a:gd name="T93" fmla="*/ 2925 h 3277"/>
              <a:gd name="T94" fmla="*/ 2344 w 3309"/>
              <a:gd name="T95" fmla="*/ 3129 h 3277"/>
              <a:gd name="T96" fmla="*/ 1963 w 3309"/>
              <a:gd name="T97" fmla="*/ 3249 h 3277"/>
              <a:gd name="T98" fmla="*/ 1550 w 3309"/>
              <a:gd name="T99" fmla="*/ 3274 h 3277"/>
              <a:gd name="T100" fmla="*/ 1151 w 3309"/>
              <a:gd name="T101" fmla="*/ 3200 h 3277"/>
              <a:gd name="T102" fmla="*/ 791 w 3309"/>
              <a:gd name="T103" fmla="*/ 3036 h 3277"/>
              <a:gd name="T104" fmla="*/ 484 w 3309"/>
              <a:gd name="T105" fmla="*/ 2798 h 3277"/>
              <a:gd name="T106" fmla="*/ 243 w 3309"/>
              <a:gd name="T107" fmla="*/ 2493 h 3277"/>
              <a:gd name="T108" fmla="*/ 78 w 3309"/>
              <a:gd name="T109" fmla="*/ 2138 h 3277"/>
              <a:gd name="T110" fmla="*/ 3 w 3309"/>
              <a:gd name="T111" fmla="*/ 1742 h 3277"/>
              <a:gd name="T112" fmla="*/ 28 w 3309"/>
              <a:gd name="T113" fmla="*/ 1333 h 3277"/>
              <a:gd name="T114" fmla="*/ 150 w 3309"/>
              <a:gd name="T115" fmla="*/ 956 h 3277"/>
              <a:gd name="T116" fmla="*/ 355 w 3309"/>
              <a:gd name="T117" fmla="*/ 624 h 3277"/>
              <a:gd name="T118" fmla="*/ 630 w 3309"/>
              <a:gd name="T119" fmla="*/ 351 h 3277"/>
              <a:gd name="T120" fmla="*/ 966 w 3309"/>
              <a:gd name="T121" fmla="*/ 149 h 3277"/>
              <a:gd name="T122" fmla="*/ 1346 w 3309"/>
              <a:gd name="T123" fmla="*/ 29 h 3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309" h="3277">
                <a:moveTo>
                  <a:pt x="1396" y="922"/>
                </a:moveTo>
                <a:lnTo>
                  <a:pt x="1426" y="925"/>
                </a:lnTo>
                <a:lnTo>
                  <a:pt x="1453" y="932"/>
                </a:lnTo>
                <a:lnTo>
                  <a:pt x="1478" y="946"/>
                </a:lnTo>
                <a:lnTo>
                  <a:pt x="1501" y="963"/>
                </a:lnTo>
                <a:lnTo>
                  <a:pt x="1501" y="963"/>
                </a:lnTo>
                <a:lnTo>
                  <a:pt x="2121" y="1525"/>
                </a:lnTo>
                <a:lnTo>
                  <a:pt x="2138" y="1544"/>
                </a:lnTo>
                <a:lnTo>
                  <a:pt x="2153" y="1566"/>
                </a:lnTo>
                <a:lnTo>
                  <a:pt x="2164" y="1589"/>
                </a:lnTo>
                <a:lnTo>
                  <a:pt x="2170" y="1613"/>
                </a:lnTo>
                <a:lnTo>
                  <a:pt x="2172" y="1638"/>
                </a:lnTo>
                <a:lnTo>
                  <a:pt x="2170" y="1664"/>
                </a:lnTo>
                <a:lnTo>
                  <a:pt x="2164" y="1689"/>
                </a:lnTo>
                <a:lnTo>
                  <a:pt x="2153" y="1712"/>
                </a:lnTo>
                <a:lnTo>
                  <a:pt x="2138" y="1733"/>
                </a:lnTo>
                <a:lnTo>
                  <a:pt x="2121" y="1751"/>
                </a:lnTo>
                <a:lnTo>
                  <a:pt x="1501" y="2315"/>
                </a:lnTo>
                <a:lnTo>
                  <a:pt x="1501" y="2315"/>
                </a:lnTo>
                <a:lnTo>
                  <a:pt x="1478" y="2332"/>
                </a:lnTo>
                <a:lnTo>
                  <a:pt x="1453" y="2344"/>
                </a:lnTo>
                <a:lnTo>
                  <a:pt x="1426" y="2352"/>
                </a:lnTo>
                <a:lnTo>
                  <a:pt x="1396" y="2356"/>
                </a:lnTo>
                <a:lnTo>
                  <a:pt x="1365" y="2352"/>
                </a:lnTo>
                <a:lnTo>
                  <a:pt x="1336" y="2343"/>
                </a:lnTo>
                <a:lnTo>
                  <a:pt x="1309" y="2329"/>
                </a:lnTo>
                <a:lnTo>
                  <a:pt x="1287" y="2311"/>
                </a:lnTo>
                <a:lnTo>
                  <a:pt x="1268" y="2288"/>
                </a:lnTo>
                <a:lnTo>
                  <a:pt x="1253" y="2261"/>
                </a:lnTo>
                <a:lnTo>
                  <a:pt x="1245" y="2233"/>
                </a:lnTo>
                <a:lnTo>
                  <a:pt x="1242" y="2202"/>
                </a:lnTo>
                <a:lnTo>
                  <a:pt x="1244" y="2176"/>
                </a:lnTo>
                <a:lnTo>
                  <a:pt x="1250" y="2150"/>
                </a:lnTo>
                <a:lnTo>
                  <a:pt x="1261" y="2128"/>
                </a:lnTo>
                <a:lnTo>
                  <a:pt x="1274" y="2107"/>
                </a:lnTo>
                <a:lnTo>
                  <a:pt x="1291" y="2090"/>
                </a:lnTo>
                <a:lnTo>
                  <a:pt x="1291" y="2089"/>
                </a:lnTo>
                <a:lnTo>
                  <a:pt x="1787" y="1638"/>
                </a:lnTo>
                <a:lnTo>
                  <a:pt x="1291" y="1189"/>
                </a:lnTo>
                <a:lnTo>
                  <a:pt x="1291" y="1188"/>
                </a:lnTo>
                <a:lnTo>
                  <a:pt x="1274" y="1170"/>
                </a:lnTo>
                <a:lnTo>
                  <a:pt x="1261" y="1149"/>
                </a:lnTo>
                <a:lnTo>
                  <a:pt x="1250" y="1126"/>
                </a:lnTo>
                <a:lnTo>
                  <a:pt x="1244" y="1101"/>
                </a:lnTo>
                <a:lnTo>
                  <a:pt x="1242" y="1075"/>
                </a:lnTo>
                <a:lnTo>
                  <a:pt x="1245" y="1044"/>
                </a:lnTo>
                <a:lnTo>
                  <a:pt x="1253" y="1015"/>
                </a:lnTo>
                <a:lnTo>
                  <a:pt x="1268" y="989"/>
                </a:lnTo>
                <a:lnTo>
                  <a:pt x="1287" y="967"/>
                </a:lnTo>
                <a:lnTo>
                  <a:pt x="1309" y="948"/>
                </a:lnTo>
                <a:lnTo>
                  <a:pt x="1336" y="933"/>
                </a:lnTo>
                <a:lnTo>
                  <a:pt x="1365" y="925"/>
                </a:lnTo>
                <a:lnTo>
                  <a:pt x="1396" y="922"/>
                </a:lnTo>
                <a:close/>
                <a:moveTo>
                  <a:pt x="1655" y="307"/>
                </a:moveTo>
                <a:lnTo>
                  <a:pt x="1559" y="310"/>
                </a:lnTo>
                <a:lnTo>
                  <a:pt x="1465" y="321"/>
                </a:lnTo>
                <a:lnTo>
                  <a:pt x="1373" y="336"/>
                </a:lnTo>
                <a:lnTo>
                  <a:pt x="1283" y="358"/>
                </a:lnTo>
                <a:lnTo>
                  <a:pt x="1196" y="387"/>
                </a:lnTo>
                <a:lnTo>
                  <a:pt x="1111" y="421"/>
                </a:lnTo>
                <a:lnTo>
                  <a:pt x="1029" y="460"/>
                </a:lnTo>
                <a:lnTo>
                  <a:pt x="951" y="505"/>
                </a:lnTo>
                <a:lnTo>
                  <a:pt x="876" y="554"/>
                </a:lnTo>
                <a:lnTo>
                  <a:pt x="805" y="608"/>
                </a:lnTo>
                <a:lnTo>
                  <a:pt x="737" y="666"/>
                </a:lnTo>
                <a:lnTo>
                  <a:pt x="674" y="729"/>
                </a:lnTo>
                <a:lnTo>
                  <a:pt x="614" y="796"/>
                </a:lnTo>
                <a:lnTo>
                  <a:pt x="559" y="867"/>
                </a:lnTo>
                <a:lnTo>
                  <a:pt x="510" y="942"/>
                </a:lnTo>
                <a:lnTo>
                  <a:pt x="464" y="1019"/>
                </a:lnTo>
                <a:lnTo>
                  <a:pt x="425" y="1100"/>
                </a:lnTo>
                <a:lnTo>
                  <a:pt x="391" y="1184"/>
                </a:lnTo>
                <a:lnTo>
                  <a:pt x="363" y="1271"/>
                </a:lnTo>
                <a:lnTo>
                  <a:pt x="339" y="1360"/>
                </a:lnTo>
                <a:lnTo>
                  <a:pt x="324" y="1451"/>
                </a:lnTo>
                <a:lnTo>
                  <a:pt x="313" y="1544"/>
                </a:lnTo>
                <a:lnTo>
                  <a:pt x="310" y="1638"/>
                </a:lnTo>
                <a:lnTo>
                  <a:pt x="313" y="1734"/>
                </a:lnTo>
                <a:lnTo>
                  <a:pt x="324" y="1827"/>
                </a:lnTo>
                <a:lnTo>
                  <a:pt x="339" y="1918"/>
                </a:lnTo>
                <a:lnTo>
                  <a:pt x="363" y="2007"/>
                </a:lnTo>
                <a:lnTo>
                  <a:pt x="391" y="2093"/>
                </a:lnTo>
                <a:lnTo>
                  <a:pt x="425" y="2177"/>
                </a:lnTo>
                <a:lnTo>
                  <a:pt x="464" y="2258"/>
                </a:lnTo>
                <a:lnTo>
                  <a:pt x="510" y="2336"/>
                </a:lnTo>
                <a:lnTo>
                  <a:pt x="559" y="2410"/>
                </a:lnTo>
                <a:lnTo>
                  <a:pt x="614" y="2480"/>
                </a:lnTo>
                <a:lnTo>
                  <a:pt x="674" y="2547"/>
                </a:lnTo>
                <a:lnTo>
                  <a:pt x="737" y="2610"/>
                </a:lnTo>
                <a:lnTo>
                  <a:pt x="805" y="2669"/>
                </a:lnTo>
                <a:lnTo>
                  <a:pt x="876" y="2723"/>
                </a:lnTo>
                <a:lnTo>
                  <a:pt x="951" y="2772"/>
                </a:lnTo>
                <a:lnTo>
                  <a:pt x="1029" y="2816"/>
                </a:lnTo>
                <a:lnTo>
                  <a:pt x="1111" y="2856"/>
                </a:lnTo>
                <a:lnTo>
                  <a:pt x="1196" y="2890"/>
                </a:lnTo>
                <a:lnTo>
                  <a:pt x="1283" y="2918"/>
                </a:lnTo>
                <a:lnTo>
                  <a:pt x="1373" y="2940"/>
                </a:lnTo>
                <a:lnTo>
                  <a:pt x="1465" y="2957"/>
                </a:lnTo>
                <a:lnTo>
                  <a:pt x="1559" y="2966"/>
                </a:lnTo>
                <a:lnTo>
                  <a:pt x="1655" y="2969"/>
                </a:lnTo>
                <a:lnTo>
                  <a:pt x="1750" y="2966"/>
                </a:lnTo>
                <a:lnTo>
                  <a:pt x="1844" y="2957"/>
                </a:lnTo>
                <a:lnTo>
                  <a:pt x="1936" y="2940"/>
                </a:lnTo>
                <a:lnTo>
                  <a:pt x="2026" y="2918"/>
                </a:lnTo>
                <a:lnTo>
                  <a:pt x="2114" y="2890"/>
                </a:lnTo>
                <a:lnTo>
                  <a:pt x="2199" y="2856"/>
                </a:lnTo>
                <a:lnTo>
                  <a:pt x="2280" y="2816"/>
                </a:lnTo>
                <a:lnTo>
                  <a:pt x="2358" y="2772"/>
                </a:lnTo>
                <a:lnTo>
                  <a:pt x="2433" y="2723"/>
                </a:lnTo>
                <a:lnTo>
                  <a:pt x="2505" y="2669"/>
                </a:lnTo>
                <a:lnTo>
                  <a:pt x="2572" y="2610"/>
                </a:lnTo>
                <a:lnTo>
                  <a:pt x="2635" y="2547"/>
                </a:lnTo>
                <a:lnTo>
                  <a:pt x="2695" y="2480"/>
                </a:lnTo>
                <a:lnTo>
                  <a:pt x="2750" y="2410"/>
                </a:lnTo>
                <a:lnTo>
                  <a:pt x="2799" y="2336"/>
                </a:lnTo>
                <a:lnTo>
                  <a:pt x="2845" y="2258"/>
                </a:lnTo>
                <a:lnTo>
                  <a:pt x="2884" y="2177"/>
                </a:lnTo>
                <a:lnTo>
                  <a:pt x="2918" y="2093"/>
                </a:lnTo>
                <a:lnTo>
                  <a:pt x="2946" y="2007"/>
                </a:lnTo>
                <a:lnTo>
                  <a:pt x="2969" y="1918"/>
                </a:lnTo>
                <a:lnTo>
                  <a:pt x="2986" y="1827"/>
                </a:lnTo>
                <a:lnTo>
                  <a:pt x="2995" y="1734"/>
                </a:lnTo>
                <a:lnTo>
                  <a:pt x="2999" y="1638"/>
                </a:lnTo>
                <a:lnTo>
                  <a:pt x="2995" y="1544"/>
                </a:lnTo>
                <a:lnTo>
                  <a:pt x="2986" y="1451"/>
                </a:lnTo>
                <a:lnTo>
                  <a:pt x="2969" y="1360"/>
                </a:lnTo>
                <a:lnTo>
                  <a:pt x="2946" y="1271"/>
                </a:lnTo>
                <a:lnTo>
                  <a:pt x="2918" y="1184"/>
                </a:lnTo>
                <a:lnTo>
                  <a:pt x="2884" y="1100"/>
                </a:lnTo>
                <a:lnTo>
                  <a:pt x="2845" y="1019"/>
                </a:lnTo>
                <a:lnTo>
                  <a:pt x="2799" y="942"/>
                </a:lnTo>
                <a:lnTo>
                  <a:pt x="2750" y="867"/>
                </a:lnTo>
                <a:lnTo>
                  <a:pt x="2695" y="796"/>
                </a:lnTo>
                <a:lnTo>
                  <a:pt x="2635" y="729"/>
                </a:lnTo>
                <a:lnTo>
                  <a:pt x="2572" y="666"/>
                </a:lnTo>
                <a:lnTo>
                  <a:pt x="2505" y="608"/>
                </a:lnTo>
                <a:lnTo>
                  <a:pt x="2433" y="554"/>
                </a:lnTo>
                <a:lnTo>
                  <a:pt x="2358" y="505"/>
                </a:lnTo>
                <a:lnTo>
                  <a:pt x="2280" y="460"/>
                </a:lnTo>
                <a:lnTo>
                  <a:pt x="2199" y="421"/>
                </a:lnTo>
                <a:lnTo>
                  <a:pt x="2114" y="387"/>
                </a:lnTo>
                <a:lnTo>
                  <a:pt x="2026" y="358"/>
                </a:lnTo>
                <a:lnTo>
                  <a:pt x="1936" y="336"/>
                </a:lnTo>
                <a:lnTo>
                  <a:pt x="1844" y="321"/>
                </a:lnTo>
                <a:lnTo>
                  <a:pt x="1750" y="310"/>
                </a:lnTo>
                <a:lnTo>
                  <a:pt x="1655" y="307"/>
                </a:lnTo>
                <a:close/>
                <a:moveTo>
                  <a:pt x="1655" y="0"/>
                </a:moveTo>
                <a:lnTo>
                  <a:pt x="1760" y="3"/>
                </a:lnTo>
                <a:lnTo>
                  <a:pt x="1862" y="13"/>
                </a:lnTo>
                <a:lnTo>
                  <a:pt x="1963" y="29"/>
                </a:lnTo>
                <a:lnTo>
                  <a:pt x="2062" y="51"/>
                </a:lnTo>
                <a:lnTo>
                  <a:pt x="2159" y="78"/>
                </a:lnTo>
                <a:lnTo>
                  <a:pt x="2253" y="110"/>
                </a:lnTo>
                <a:lnTo>
                  <a:pt x="2344" y="149"/>
                </a:lnTo>
                <a:lnTo>
                  <a:pt x="2432" y="192"/>
                </a:lnTo>
                <a:lnTo>
                  <a:pt x="2518" y="240"/>
                </a:lnTo>
                <a:lnTo>
                  <a:pt x="2600" y="294"/>
                </a:lnTo>
                <a:lnTo>
                  <a:pt x="2679" y="351"/>
                </a:lnTo>
                <a:lnTo>
                  <a:pt x="2754" y="414"/>
                </a:lnTo>
                <a:lnTo>
                  <a:pt x="2825" y="480"/>
                </a:lnTo>
                <a:lnTo>
                  <a:pt x="2891" y="550"/>
                </a:lnTo>
                <a:lnTo>
                  <a:pt x="2955" y="624"/>
                </a:lnTo>
                <a:lnTo>
                  <a:pt x="3013" y="703"/>
                </a:lnTo>
                <a:lnTo>
                  <a:pt x="3067" y="784"/>
                </a:lnTo>
                <a:lnTo>
                  <a:pt x="3116" y="869"/>
                </a:lnTo>
                <a:lnTo>
                  <a:pt x="3159" y="956"/>
                </a:lnTo>
                <a:lnTo>
                  <a:pt x="3198" y="1047"/>
                </a:lnTo>
                <a:lnTo>
                  <a:pt x="3231" y="1140"/>
                </a:lnTo>
                <a:lnTo>
                  <a:pt x="3258" y="1235"/>
                </a:lnTo>
                <a:lnTo>
                  <a:pt x="3281" y="1333"/>
                </a:lnTo>
                <a:lnTo>
                  <a:pt x="3296" y="1433"/>
                </a:lnTo>
                <a:lnTo>
                  <a:pt x="3306" y="1535"/>
                </a:lnTo>
                <a:lnTo>
                  <a:pt x="3309" y="1638"/>
                </a:lnTo>
                <a:lnTo>
                  <a:pt x="3306" y="1742"/>
                </a:lnTo>
                <a:lnTo>
                  <a:pt x="3296" y="1845"/>
                </a:lnTo>
                <a:lnTo>
                  <a:pt x="3281" y="1944"/>
                </a:lnTo>
                <a:lnTo>
                  <a:pt x="3258" y="2042"/>
                </a:lnTo>
                <a:lnTo>
                  <a:pt x="3231" y="2138"/>
                </a:lnTo>
                <a:lnTo>
                  <a:pt x="3198" y="2231"/>
                </a:lnTo>
                <a:lnTo>
                  <a:pt x="3159" y="2321"/>
                </a:lnTo>
                <a:lnTo>
                  <a:pt x="3116" y="2409"/>
                </a:lnTo>
                <a:lnTo>
                  <a:pt x="3067" y="2493"/>
                </a:lnTo>
                <a:lnTo>
                  <a:pt x="3013" y="2575"/>
                </a:lnTo>
                <a:lnTo>
                  <a:pt x="2955" y="2652"/>
                </a:lnTo>
                <a:lnTo>
                  <a:pt x="2891" y="2726"/>
                </a:lnTo>
                <a:lnTo>
                  <a:pt x="2825" y="2798"/>
                </a:lnTo>
                <a:lnTo>
                  <a:pt x="2754" y="2864"/>
                </a:lnTo>
                <a:lnTo>
                  <a:pt x="2679" y="2925"/>
                </a:lnTo>
                <a:lnTo>
                  <a:pt x="2600" y="2984"/>
                </a:lnTo>
                <a:lnTo>
                  <a:pt x="2518" y="3036"/>
                </a:lnTo>
                <a:lnTo>
                  <a:pt x="2432" y="3086"/>
                </a:lnTo>
                <a:lnTo>
                  <a:pt x="2344" y="3129"/>
                </a:lnTo>
                <a:lnTo>
                  <a:pt x="2253" y="3167"/>
                </a:lnTo>
                <a:lnTo>
                  <a:pt x="2159" y="3200"/>
                </a:lnTo>
                <a:lnTo>
                  <a:pt x="2062" y="3227"/>
                </a:lnTo>
                <a:lnTo>
                  <a:pt x="1963" y="3249"/>
                </a:lnTo>
                <a:lnTo>
                  <a:pt x="1862" y="3265"/>
                </a:lnTo>
                <a:lnTo>
                  <a:pt x="1760" y="3274"/>
                </a:lnTo>
                <a:lnTo>
                  <a:pt x="1655" y="3277"/>
                </a:lnTo>
                <a:lnTo>
                  <a:pt x="1550" y="3274"/>
                </a:lnTo>
                <a:lnTo>
                  <a:pt x="1447" y="3265"/>
                </a:lnTo>
                <a:lnTo>
                  <a:pt x="1346" y="3249"/>
                </a:lnTo>
                <a:lnTo>
                  <a:pt x="1247" y="3227"/>
                </a:lnTo>
                <a:lnTo>
                  <a:pt x="1151" y="3200"/>
                </a:lnTo>
                <a:lnTo>
                  <a:pt x="1056" y="3167"/>
                </a:lnTo>
                <a:lnTo>
                  <a:pt x="966" y="3129"/>
                </a:lnTo>
                <a:lnTo>
                  <a:pt x="877" y="3086"/>
                </a:lnTo>
                <a:lnTo>
                  <a:pt x="791" y="3036"/>
                </a:lnTo>
                <a:lnTo>
                  <a:pt x="710" y="2984"/>
                </a:lnTo>
                <a:lnTo>
                  <a:pt x="630" y="2925"/>
                </a:lnTo>
                <a:lnTo>
                  <a:pt x="556" y="2864"/>
                </a:lnTo>
                <a:lnTo>
                  <a:pt x="484" y="2798"/>
                </a:lnTo>
                <a:lnTo>
                  <a:pt x="418" y="2726"/>
                </a:lnTo>
                <a:lnTo>
                  <a:pt x="355" y="2652"/>
                </a:lnTo>
                <a:lnTo>
                  <a:pt x="296" y="2575"/>
                </a:lnTo>
                <a:lnTo>
                  <a:pt x="243" y="2493"/>
                </a:lnTo>
                <a:lnTo>
                  <a:pt x="193" y="2409"/>
                </a:lnTo>
                <a:lnTo>
                  <a:pt x="150" y="2321"/>
                </a:lnTo>
                <a:lnTo>
                  <a:pt x="111" y="2231"/>
                </a:lnTo>
                <a:lnTo>
                  <a:pt x="78" y="2138"/>
                </a:lnTo>
                <a:lnTo>
                  <a:pt x="51" y="2042"/>
                </a:lnTo>
                <a:lnTo>
                  <a:pt x="28" y="1944"/>
                </a:lnTo>
                <a:lnTo>
                  <a:pt x="13" y="1845"/>
                </a:lnTo>
                <a:lnTo>
                  <a:pt x="3" y="1742"/>
                </a:lnTo>
                <a:lnTo>
                  <a:pt x="0" y="1638"/>
                </a:lnTo>
                <a:lnTo>
                  <a:pt x="3" y="1535"/>
                </a:lnTo>
                <a:lnTo>
                  <a:pt x="13" y="1433"/>
                </a:lnTo>
                <a:lnTo>
                  <a:pt x="28" y="1333"/>
                </a:lnTo>
                <a:lnTo>
                  <a:pt x="51" y="1235"/>
                </a:lnTo>
                <a:lnTo>
                  <a:pt x="78" y="1140"/>
                </a:lnTo>
                <a:lnTo>
                  <a:pt x="111" y="1047"/>
                </a:lnTo>
                <a:lnTo>
                  <a:pt x="150" y="956"/>
                </a:lnTo>
                <a:lnTo>
                  <a:pt x="193" y="869"/>
                </a:lnTo>
                <a:lnTo>
                  <a:pt x="243" y="784"/>
                </a:lnTo>
                <a:lnTo>
                  <a:pt x="296" y="703"/>
                </a:lnTo>
                <a:lnTo>
                  <a:pt x="355" y="624"/>
                </a:lnTo>
                <a:lnTo>
                  <a:pt x="418" y="550"/>
                </a:lnTo>
                <a:lnTo>
                  <a:pt x="484" y="480"/>
                </a:lnTo>
                <a:lnTo>
                  <a:pt x="556" y="414"/>
                </a:lnTo>
                <a:lnTo>
                  <a:pt x="630" y="351"/>
                </a:lnTo>
                <a:lnTo>
                  <a:pt x="710" y="294"/>
                </a:lnTo>
                <a:lnTo>
                  <a:pt x="791" y="240"/>
                </a:lnTo>
                <a:lnTo>
                  <a:pt x="877" y="192"/>
                </a:lnTo>
                <a:lnTo>
                  <a:pt x="966" y="149"/>
                </a:lnTo>
                <a:lnTo>
                  <a:pt x="1056" y="110"/>
                </a:lnTo>
                <a:lnTo>
                  <a:pt x="1151" y="78"/>
                </a:lnTo>
                <a:lnTo>
                  <a:pt x="1247" y="51"/>
                </a:lnTo>
                <a:lnTo>
                  <a:pt x="1346" y="29"/>
                </a:lnTo>
                <a:lnTo>
                  <a:pt x="1447" y="13"/>
                </a:lnTo>
                <a:lnTo>
                  <a:pt x="1550" y="3"/>
                </a:lnTo>
                <a:lnTo>
                  <a:pt x="1655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46" name="Freeform 6"/>
          <p:cNvSpPr>
            <a:spLocks noChangeAspect="1" noEditPoints="1"/>
          </p:cNvSpPr>
          <p:nvPr userDrawn="1"/>
        </p:nvSpPr>
        <p:spPr bwMode="auto">
          <a:xfrm flipH="1">
            <a:off x="8608392" y="5391499"/>
            <a:ext cx="218108" cy="216000"/>
          </a:xfrm>
          <a:custGeom>
            <a:avLst/>
            <a:gdLst>
              <a:gd name="T0" fmla="*/ 1478 w 3309"/>
              <a:gd name="T1" fmla="*/ 946 h 3277"/>
              <a:gd name="T2" fmla="*/ 2138 w 3309"/>
              <a:gd name="T3" fmla="*/ 1544 h 3277"/>
              <a:gd name="T4" fmla="*/ 2172 w 3309"/>
              <a:gd name="T5" fmla="*/ 1638 h 3277"/>
              <a:gd name="T6" fmla="*/ 2138 w 3309"/>
              <a:gd name="T7" fmla="*/ 1733 h 3277"/>
              <a:gd name="T8" fmla="*/ 1478 w 3309"/>
              <a:gd name="T9" fmla="*/ 2332 h 3277"/>
              <a:gd name="T10" fmla="*/ 1365 w 3309"/>
              <a:gd name="T11" fmla="*/ 2352 h 3277"/>
              <a:gd name="T12" fmla="*/ 1268 w 3309"/>
              <a:gd name="T13" fmla="*/ 2288 h 3277"/>
              <a:gd name="T14" fmla="*/ 1244 w 3309"/>
              <a:gd name="T15" fmla="*/ 2176 h 3277"/>
              <a:gd name="T16" fmla="*/ 1291 w 3309"/>
              <a:gd name="T17" fmla="*/ 2090 h 3277"/>
              <a:gd name="T18" fmla="*/ 1291 w 3309"/>
              <a:gd name="T19" fmla="*/ 1188 h 3277"/>
              <a:gd name="T20" fmla="*/ 1244 w 3309"/>
              <a:gd name="T21" fmla="*/ 1101 h 3277"/>
              <a:gd name="T22" fmla="*/ 1268 w 3309"/>
              <a:gd name="T23" fmla="*/ 989 h 3277"/>
              <a:gd name="T24" fmla="*/ 1365 w 3309"/>
              <a:gd name="T25" fmla="*/ 925 h 3277"/>
              <a:gd name="T26" fmla="*/ 1465 w 3309"/>
              <a:gd name="T27" fmla="*/ 321 h 3277"/>
              <a:gd name="T28" fmla="*/ 1111 w 3309"/>
              <a:gd name="T29" fmla="*/ 421 h 3277"/>
              <a:gd name="T30" fmla="*/ 805 w 3309"/>
              <a:gd name="T31" fmla="*/ 608 h 3277"/>
              <a:gd name="T32" fmla="*/ 559 w 3309"/>
              <a:gd name="T33" fmla="*/ 867 h 3277"/>
              <a:gd name="T34" fmla="*/ 391 w 3309"/>
              <a:gd name="T35" fmla="*/ 1184 h 3277"/>
              <a:gd name="T36" fmla="*/ 313 w 3309"/>
              <a:gd name="T37" fmla="*/ 1544 h 3277"/>
              <a:gd name="T38" fmla="*/ 339 w 3309"/>
              <a:gd name="T39" fmla="*/ 1918 h 3277"/>
              <a:gd name="T40" fmla="*/ 464 w 3309"/>
              <a:gd name="T41" fmla="*/ 2258 h 3277"/>
              <a:gd name="T42" fmla="*/ 674 w 3309"/>
              <a:gd name="T43" fmla="*/ 2547 h 3277"/>
              <a:gd name="T44" fmla="*/ 951 w 3309"/>
              <a:gd name="T45" fmla="*/ 2772 h 3277"/>
              <a:gd name="T46" fmla="*/ 1283 w 3309"/>
              <a:gd name="T47" fmla="*/ 2918 h 3277"/>
              <a:gd name="T48" fmla="*/ 1655 w 3309"/>
              <a:gd name="T49" fmla="*/ 2969 h 3277"/>
              <a:gd name="T50" fmla="*/ 2026 w 3309"/>
              <a:gd name="T51" fmla="*/ 2918 h 3277"/>
              <a:gd name="T52" fmla="*/ 2358 w 3309"/>
              <a:gd name="T53" fmla="*/ 2772 h 3277"/>
              <a:gd name="T54" fmla="*/ 2635 w 3309"/>
              <a:gd name="T55" fmla="*/ 2547 h 3277"/>
              <a:gd name="T56" fmla="*/ 2845 w 3309"/>
              <a:gd name="T57" fmla="*/ 2258 h 3277"/>
              <a:gd name="T58" fmla="*/ 2969 w 3309"/>
              <a:gd name="T59" fmla="*/ 1918 h 3277"/>
              <a:gd name="T60" fmla="*/ 2995 w 3309"/>
              <a:gd name="T61" fmla="*/ 1544 h 3277"/>
              <a:gd name="T62" fmla="*/ 2918 w 3309"/>
              <a:gd name="T63" fmla="*/ 1184 h 3277"/>
              <a:gd name="T64" fmla="*/ 2750 w 3309"/>
              <a:gd name="T65" fmla="*/ 867 h 3277"/>
              <a:gd name="T66" fmla="*/ 2505 w 3309"/>
              <a:gd name="T67" fmla="*/ 608 h 3277"/>
              <a:gd name="T68" fmla="*/ 2199 w 3309"/>
              <a:gd name="T69" fmla="*/ 421 h 3277"/>
              <a:gd name="T70" fmla="*/ 1844 w 3309"/>
              <a:gd name="T71" fmla="*/ 321 h 3277"/>
              <a:gd name="T72" fmla="*/ 1760 w 3309"/>
              <a:gd name="T73" fmla="*/ 3 h 3277"/>
              <a:gd name="T74" fmla="*/ 2159 w 3309"/>
              <a:gd name="T75" fmla="*/ 78 h 3277"/>
              <a:gd name="T76" fmla="*/ 2518 w 3309"/>
              <a:gd name="T77" fmla="*/ 240 h 3277"/>
              <a:gd name="T78" fmla="*/ 2825 w 3309"/>
              <a:gd name="T79" fmla="*/ 480 h 3277"/>
              <a:gd name="T80" fmla="*/ 3067 w 3309"/>
              <a:gd name="T81" fmla="*/ 784 h 3277"/>
              <a:gd name="T82" fmla="*/ 3231 w 3309"/>
              <a:gd name="T83" fmla="*/ 1140 h 3277"/>
              <a:gd name="T84" fmla="*/ 3306 w 3309"/>
              <a:gd name="T85" fmla="*/ 1535 h 3277"/>
              <a:gd name="T86" fmla="*/ 3281 w 3309"/>
              <a:gd name="T87" fmla="*/ 1944 h 3277"/>
              <a:gd name="T88" fmla="*/ 3159 w 3309"/>
              <a:gd name="T89" fmla="*/ 2321 h 3277"/>
              <a:gd name="T90" fmla="*/ 2955 w 3309"/>
              <a:gd name="T91" fmla="*/ 2652 h 3277"/>
              <a:gd name="T92" fmla="*/ 2679 w 3309"/>
              <a:gd name="T93" fmla="*/ 2925 h 3277"/>
              <a:gd name="T94" fmla="*/ 2344 w 3309"/>
              <a:gd name="T95" fmla="*/ 3129 h 3277"/>
              <a:gd name="T96" fmla="*/ 1963 w 3309"/>
              <a:gd name="T97" fmla="*/ 3249 h 3277"/>
              <a:gd name="T98" fmla="*/ 1550 w 3309"/>
              <a:gd name="T99" fmla="*/ 3274 h 3277"/>
              <a:gd name="T100" fmla="*/ 1151 w 3309"/>
              <a:gd name="T101" fmla="*/ 3200 h 3277"/>
              <a:gd name="T102" fmla="*/ 791 w 3309"/>
              <a:gd name="T103" fmla="*/ 3036 h 3277"/>
              <a:gd name="T104" fmla="*/ 484 w 3309"/>
              <a:gd name="T105" fmla="*/ 2798 h 3277"/>
              <a:gd name="T106" fmla="*/ 243 w 3309"/>
              <a:gd name="T107" fmla="*/ 2493 h 3277"/>
              <a:gd name="T108" fmla="*/ 78 w 3309"/>
              <a:gd name="T109" fmla="*/ 2138 h 3277"/>
              <a:gd name="T110" fmla="*/ 3 w 3309"/>
              <a:gd name="T111" fmla="*/ 1742 h 3277"/>
              <a:gd name="T112" fmla="*/ 28 w 3309"/>
              <a:gd name="T113" fmla="*/ 1333 h 3277"/>
              <a:gd name="T114" fmla="*/ 150 w 3309"/>
              <a:gd name="T115" fmla="*/ 956 h 3277"/>
              <a:gd name="T116" fmla="*/ 355 w 3309"/>
              <a:gd name="T117" fmla="*/ 624 h 3277"/>
              <a:gd name="T118" fmla="*/ 630 w 3309"/>
              <a:gd name="T119" fmla="*/ 351 h 3277"/>
              <a:gd name="T120" fmla="*/ 966 w 3309"/>
              <a:gd name="T121" fmla="*/ 149 h 3277"/>
              <a:gd name="T122" fmla="*/ 1346 w 3309"/>
              <a:gd name="T123" fmla="*/ 29 h 3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309" h="3277">
                <a:moveTo>
                  <a:pt x="1396" y="922"/>
                </a:moveTo>
                <a:lnTo>
                  <a:pt x="1426" y="925"/>
                </a:lnTo>
                <a:lnTo>
                  <a:pt x="1453" y="932"/>
                </a:lnTo>
                <a:lnTo>
                  <a:pt x="1478" y="946"/>
                </a:lnTo>
                <a:lnTo>
                  <a:pt x="1501" y="963"/>
                </a:lnTo>
                <a:lnTo>
                  <a:pt x="1501" y="963"/>
                </a:lnTo>
                <a:lnTo>
                  <a:pt x="2121" y="1525"/>
                </a:lnTo>
                <a:lnTo>
                  <a:pt x="2138" y="1544"/>
                </a:lnTo>
                <a:lnTo>
                  <a:pt x="2153" y="1566"/>
                </a:lnTo>
                <a:lnTo>
                  <a:pt x="2164" y="1589"/>
                </a:lnTo>
                <a:lnTo>
                  <a:pt x="2170" y="1613"/>
                </a:lnTo>
                <a:lnTo>
                  <a:pt x="2172" y="1638"/>
                </a:lnTo>
                <a:lnTo>
                  <a:pt x="2170" y="1664"/>
                </a:lnTo>
                <a:lnTo>
                  <a:pt x="2164" y="1689"/>
                </a:lnTo>
                <a:lnTo>
                  <a:pt x="2153" y="1712"/>
                </a:lnTo>
                <a:lnTo>
                  <a:pt x="2138" y="1733"/>
                </a:lnTo>
                <a:lnTo>
                  <a:pt x="2121" y="1751"/>
                </a:lnTo>
                <a:lnTo>
                  <a:pt x="1501" y="2315"/>
                </a:lnTo>
                <a:lnTo>
                  <a:pt x="1501" y="2315"/>
                </a:lnTo>
                <a:lnTo>
                  <a:pt x="1478" y="2332"/>
                </a:lnTo>
                <a:lnTo>
                  <a:pt x="1453" y="2344"/>
                </a:lnTo>
                <a:lnTo>
                  <a:pt x="1426" y="2352"/>
                </a:lnTo>
                <a:lnTo>
                  <a:pt x="1396" y="2356"/>
                </a:lnTo>
                <a:lnTo>
                  <a:pt x="1365" y="2352"/>
                </a:lnTo>
                <a:lnTo>
                  <a:pt x="1336" y="2343"/>
                </a:lnTo>
                <a:lnTo>
                  <a:pt x="1309" y="2329"/>
                </a:lnTo>
                <a:lnTo>
                  <a:pt x="1287" y="2311"/>
                </a:lnTo>
                <a:lnTo>
                  <a:pt x="1268" y="2288"/>
                </a:lnTo>
                <a:lnTo>
                  <a:pt x="1253" y="2261"/>
                </a:lnTo>
                <a:lnTo>
                  <a:pt x="1245" y="2233"/>
                </a:lnTo>
                <a:lnTo>
                  <a:pt x="1242" y="2202"/>
                </a:lnTo>
                <a:lnTo>
                  <a:pt x="1244" y="2176"/>
                </a:lnTo>
                <a:lnTo>
                  <a:pt x="1250" y="2150"/>
                </a:lnTo>
                <a:lnTo>
                  <a:pt x="1261" y="2128"/>
                </a:lnTo>
                <a:lnTo>
                  <a:pt x="1274" y="2107"/>
                </a:lnTo>
                <a:lnTo>
                  <a:pt x="1291" y="2090"/>
                </a:lnTo>
                <a:lnTo>
                  <a:pt x="1291" y="2089"/>
                </a:lnTo>
                <a:lnTo>
                  <a:pt x="1787" y="1638"/>
                </a:lnTo>
                <a:lnTo>
                  <a:pt x="1291" y="1189"/>
                </a:lnTo>
                <a:lnTo>
                  <a:pt x="1291" y="1188"/>
                </a:lnTo>
                <a:lnTo>
                  <a:pt x="1274" y="1170"/>
                </a:lnTo>
                <a:lnTo>
                  <a:pt x="1261" y="1149"/>
                </a:lnTo>
                <a:lnTo>
                  <a:pt x="1250" y="1126"/>
                </a:lnTo>
                <a:lnTo>
                  <a:pt x="1244" y="1101"/>
                </a:lnTo>
                <a:lnTo>
                  <a:pt x="1242" y="1075"/>
                </a:lnTo>
                <a:lnTo>
                  <a:pt x="1245" y="1044"/>
                </a:lnTo>
                <a:lnTo>
                  <a:pt x="1253" y="1015"/>
                </a:lnTo>
                <a:lnTo>
                  <a:pt x="1268" y="989"/>
                </a:lnTo>
                <a:lnTo>
                  <a:pt x="1287" y="967"/>
                </a:lnTo>
                <a:lnTo>
                  <a:pt x="1309" y="948"/>
                </a:lnTo>
                <a:lnTo>
                  <a:pt x="1336" y="933"/>
                </a:lnTo>
                <a:lnTo>
                  <a:pt x="1365" y="925"/>
                </a:lnTo>
                <a:lnTo>
                  <a:pt x="1396" y="922"/>
                </a:lnTo>
                <a:close/>
                <a:moveTo>
                  <a:pt x="1655" y="307"/>
                </a:moveTo>
                <a:lnTo>
                  <a:pt x="1559" y="310"/>
                </a:lnTo>
                <a:lnTo>
                  <a:pt x="1465" y="321"/>
                </a:lnTo>
                <a:lnTo>
                  <a:pt x="1373" y="336"/>
                </a:lnTo>
                <a:lnTo>
                  <a:pt x="1283" y="358"/>
                </a:lnTo>
                <a:lnTo>
                  <a:pt x="1196" y="387"/>
                </a:lnTo>
                <a:lnTo>
                  <a:pt x="1111" y="421"/>
                </a:lnTo>
                <a:lnTo>
                  <a:pt x="1029" y="460"/>
                </a:lnTo>
                <a:lnTo>
                  <a:pt x="951" y="505"/>
                </a:lnTo>
                <a:lnTo>
                  <a:pt x="876" y="554"/>
                </a:lnTo>
                <a:lnTo>
                  <a:pt x="805" y="608"/>
                </a:lnTo>
                <a:lnTo>
                  <a:pt x="737" y="666"/>
                </a:lnTo>
                <a:lnTo>
                  <a:pt x="674" y="729"/>
                </a:lnTo>
                <a:lnTo>
                  <a:pt x="614" y="796"/>
                </a:lnTo>
                <a:lnTo>
                  <a:pt x="559" y="867"/>
                </a:lnTo>
                <a:lnTo>
                  <a:pt x="510" y="942"/>
                </a:lnTo>
                <a:lnTo>
                  <a:pt x="464" y="1019"/>
                </a:lnTo>
                <a:lnTo>
                  <a:pt x="425" y="1100"/>
                </a:lnTo>
                <a:lnTo>
                  <a:pt x="391" y="1184"/>
                </a:lnTo>
                <a:lnTo>
                  <a:pt x="363" y="1271"/>
                </a:lnTo>
                <a:lnTo>
                  <a:pt x="339" y="1360"/>
                </a:lnTo>
                <a:lnTo>
                  <a:pt x="324" y="1451"/>
                </a:lnTo>
                <a:lnTo>
                  <a:pt x="313" y="1544"/>
                </a:lnTo>
                <a:lnTo>
                  <a:pt x="310" y="1638"/>
                </a:lnTo>
                <a:lnTo>
                  <a:pt x="313" y="1734"/>
                </a:lnTo>
                <a:lnTo>
                  <a:pt x="324" y="1827"/>
                </a:lnTo>
                <a:lnTo>
                  <a:pt x="339" y="1918"/>
                </a:lnTo>
                <a:lnTo>
                  <a:pt x="363" y="2007"/>
                </a:lnTo>
                <a:lnTo>
                  <a:pt x="391" y="2093"/>
                </a:lnTo>
                <a:lnTo>
                  <a:pt x="425" y="2177"/>
                </a:lnTo>
                <a:lnTo>
                  <a:pt x="464" y="2258"/>
                </a:lnTo>
                <a:lnTo>
                  <a:pt x="510" y="2336"/>
                </a:lnTo>
                <a:lnTo>
                  <a:pt x="559" y="2410"/>
                </a:lnTo>
                <a:lnTo>
                  <a:pt x="614" y="2480"/>
                </a:lnTo>
                <a:lnTo>
                  <a:pt x="674" y="2547"/>
                </a:lnTo>
                <a:lnTo>
                  <a:pt x="737" y="2610"/>
                </a:lnTo>
                <a:lnTo>
                  <a:pt x="805" y="2669"/>
                </a:lnTo>
                <a:lnTo>
                  <a:pt x="876" y="2723"/>
                </a:lnTo>
                <a:lnTo>
                  <a:pt x="951" y="2772"/>
                </a:lnTo>
                <a:lnTo>
                  <a:pt x="1029" y="2816"/>
                </a:lnTo>
                <a:lnTo>
                  <a:pt x="1111" y="2856"/>
                </a:lnTo>
                <a:lnTo>
                  <a:pt x="1196" y="2890"/>
                </a:lnTo>
                <a:lnTo>
                  <a:pt x="1283" y="2918"/>
                </a:lnTo>
                <a:lnTo>
                  <a:pt x="1373" y="2940"/>
                </a:lnTo>
                <a:lnTo>
                  <a:pt x="1465" y="2957"/>
                </a:lnTo>
                <a:lnTo>
                  <a:pt x="1559" y="2966"/>
                </a:lnTo>
                <a:lnTo>
                  <a:pt x="1655" y="2969"/>
                </a:lnTo>
                <a:lnTo>
                  <a:pt x="1750" y="2966"/>
                </a:lnTo>
                <a:lnTo>
                  <a:pt x="1844" y="2957"/>
                </a:lnTo>
                <a:lnTo>
                  <a:pt x="1936" y="2940"/>
                </a:lnTo>
                <a:lnTo>
                  <a:pt x="2026" y="2918"/>
                </a:lnTo>
                <a:lnTo>
                  <a:pt x="2114" y="2890"/>
                </a:lnTo>
                <a:lnTo>
                  <a:pt x="2199" y="2856"/>
                </a:lnTo>
                <a:lnTo>
                  <a:pt x="2280" y="2816"/>
                </a:lnTo>
                <a:lnTo>
                  <a:pt x="2358" y="2772"/>
                </a:lnTo>
                <a:lnTo>
                  <a:pt x="2433" y="2723"/>
                </a:lnTo>
                <a:lnTo>
                  <a:pt x="2505" y="2669"/>
                </a:lnTo>
                <a:lnTo>
                  <a:pt x="2572" y="2610"/>
                </a:lnTo>
                <a:lnTo>
                  <a:pt x="2635" y="2547"/>
                </a:lnTo>
                <a:lnTo>
                  <a:pt x="2695" y="2480"/>
                </a:lnTo>
                <a:lnTo>
                  <a:pt x="2750" y="2410"/>
                </a:lnTo>
                <a:lnTo>
                  <a:pt x="2799" y="2336"/>
                </a:lnTo>
                <a:lnTo>
                  <a:pt x="2845" y="2258"/>
                </a:lnTo>
                <a:lnTo>
                  <a:pt x="2884" y="2177"/>
                </a:lnTo>
                <a:lnTo>
                  <a:pt x="2918" y="2093"/>
                </a:lnTo>
                <a:lnTo>
                  <a:pt x="2946" y="2007"/>
                </a:lnTo>
                <a:lnTo>
                  <a:pt x="2969" y="1918"/>
                </a:lnTo>
                <a:lnTo>
                  <a:pt x="2986" y="1827"/>
                </a:lnTo>
                <a:lnTo>
                  <a:pt x="2995" y="1734"/>
                </a:lnTo>
                <a:lnTo>
                  <a:pt x="2999" y="1638"/>
                </a:lnTo>
                <a:lnTo>
                  <a:pt x="2995" y="1544"/>
                </a:lnTo>
                <a:lnTo>
                  <a:pt x="2986" y="1451"/>
                </a:lnTo>
                <a:lnTo>
                  <a:pt x="2969" y="1360"/>
                </a:lnTo>
                <a:lnTo>
                  <a:pt x="2946" y="1271"/>
                </a:lnTo>
                <a:lnTo>
                  <a:pt x="2918" y="1184"/>
                </a:lnTo>
                <a:lnTo>
                  <a:pt x="2884" y="1100"/>
                </a:lnTo>
                <a:lnTo>
                  <a:pt x="2845" y="1019"/>
                </a:lnTo>
                <a:lnTo>
                  <a:pt x="2799" y="942"/>
                </a:lnTo>
                <a:lnTo>
                  <a:pt x="2750" y="867"/>
                </a:lnTo>
                <a:lnTo>
                  <a:pt x="2695" y="796"/>
                </a:lnTo>
                <a:lnTo>
                  <a:pt x="2635" y="729"/>
                </a:lnTo>
                <a:lnTo>
                  <a:pt x="2572" y="666"/>
                </a:lnTo>
                <a:lnTo>
                  <a:pt x="2505" y="608"/>
                </a:lnTo>
                <a:lnTo>
                  <a:pt x="2433" y="554"/>
                </a:lnTo>
                <a:lnTo>
                  <a:pt x="2358" y="505"/>
                </a:lnTo>
                <a:lnTo>
                  <a:pt x="2280" y="460"/>
                </a:lnTo>
                <a:lnTo>
                  <a:pt x="2199" y="421"/>
                </a:lnTo>
                <a:lnTo>
                  <a:pt x="2114" y="387"/>
                </a:lnTo>
                <a:lnTo>
                  <a:pt x="2026" y="358"/>
                </a:lnTo>
                <a:lnTo>
                  <a:pt x="1936" y="336"/>
                </a:lnTo>
                <a:lnTo>
                  <a:pt x="1844" y="321"/>
                </a:lnTo>
                <a:lnTo>
                  <a:pt x="1750" y="310"/>
                </a:lnTo>
                <a:lnTo>
                  <a:pt x="1655" y="307"/>
                </a:lnTo>
                <a:close/>
                <a:moveTo>
                  <a:pt x="1655" y="0"/>
                </a:moveTo>
                <a:lnTo>
                  <a:pt x="1760" y="3"/>
                </a:lnTo>
                <a:lnTo>
                  <a:pt x="1862" y="13"/>
                </a:lnTo>
                <a:lnTo>
                  <a:pt x="1963" y="29"/>
                </a:lnTo>
                <a:lnTo>
                  <a:pt x="2062" y="51"/>
                </a:lnTo>
                <a:lnTo>
                  <a:pt x="2159" y="78"/>
                </a:lnTo>
                <a:lnTo>
                  <a:pt x="2253" y="110"/>
                </a:lnTo>
                <a:lnTo>
                  <a:pt x="2344" y="149"/>
                </a:lnTo>
                <a:lnTo>
                  <a:pt x="2432" y="192"/>
                </a:lnTo>
                <a:lnTo>
                  <a:pt x="2518" y="240"/>
                </a:lnTo>
                <a:lnTo>
                  <a:pt x="2600" y="294"/>
                </a:lnTo>
                <a:lnTo>
                  <a:pt x="2679" y="351"/>
                </a:lnTo>
                <a:lnTo>
                  <a:pt x="2754" y="414"/>
                </a:lnTo>
                <a:lnTo>
                  <a:pt x="2825" y="480"/>
                </a:lnTo>
                <a:lnTo>
                  <a:pt x="2891" y="550"/>
                </a:lnTo>
                <a:lnTo>
                  <a:pt x="2955" y="624"/>
                </a:lnTo>
                <a:lnTo>
                  <a:pt x="3013" y="703"/>
                </a:lnTo>
                <a:lnTo>
                  <a:pt x="3067" y="784"/>
                </a:lnTo>
                <a:lnTo>
                  <a:pt x="3116" y="869"/>
                </a:lnTo>
                <a:lnTo>
                  <a:pt x="3159" y="956"/>
                </a:lnTo>
                <a:lnTo>
                  <a:pt x="3198" y="1047"/>
                </a:lnTo>
                <a:lnTo>
                  <a:pt x="3231" y="1140"/>
                </a:lnTo>
                <a:lnTo>
                  <a:pt x="3258" y="1235"/>
                </a:lnTo>
                <a:lnTo>
                  <a:pt x="3281" y="1333"/>
                </a:lnTo>
                <a:lnTo>
                  <a:pt x="3296" y="1433"/>
                </a:lnTo>
                <a:lnTo>
                  <a:pt x="3306" y="1535"/>
                </a:lnTo>
                <a:lnTo>
                  <a:pt x="3309" y="1638"/>
                </a:lnTo>
                <a:lnTo>
                  <a:pt x="3306" y="1742"/>
                </a:lnTo>
                <a:lnTo>
                  <a:pt x="3296" y="1845"/>
                </a:lnTo>
                <a:lnTo>
                  <a:pt x="3281" y="1944"/>
                </a:lnTo>
                <a:lnTo>
                  <a:pt x="3258" y="2042"/>
                </a:lnTo>
                <a:lnTo>
                  <a:pt x="3231" y="2138"/>
                </a:lnTo>
                <a:lnTo>
                  <a:pt x="3198" y="2231"/>
                </a:lnTo>
                <a:lnTo>
                  <a:pt x="3159" y="2321"/>
                </a:lnTo>
                <a:lnTo>
                  <a:pt x="3116" y="2409"/>
                </a:lnTo>
                <a:lnTo>
                  <a:pt x="3067" y="2493"/>
                </a:lnTo>
                <a:lnTo>
                  <a:pt x="3013" y="2575"/>
                </a:lnTo>
                <a:lnTo>
                  <a:pt x="2955" y="2652"/>
                </a:lnTo>
                <a:lnTo>
                  <a:pt x="2891" y="2726"/>
                </a:lnTo>
                <a:lnTo>
                  <a:pt x="2825" y="2798"/>
                </a:lnTo>
                <a:lnTo>
                  <a:pt x="2754" y="2864"/>
                </a:lnTo>
                <a:lnTo>
                  <a:pt x="2679" y="2925"/>
                </a:lnTo>
                <a:lnTo>
                  <a:pt x="2600" y="2984"/>
                </a:lnTo>
                <a:lnTo>
                  <a:pt x="2518" y="3036"/>
                </a:lnTo>
                <a:lnTo>
                  <a:pt x="2432" y="3086"/>
                </a:lnTo>
                <a:lnTo>
                  <a:pt x="2344" y="3129"/>
                </a:lnTo>
                <a:lnTo>
                  <a:pt x="2253" y="3167"/>
                </a:lnTo>
                <a:lnTo>
                  <a:pt x="2159" y="3200"/>
                </a:lnTo>
                <a:lnTo>
                  <a:pt x="2062" y="3227"/>
                </a:lnTo>
                <a:lnTo>
                  <a:pt x="1963" y="3249"/>
                </a:lnTo>
                <a:lnTo>
                  <a:pt x="1862" y="3265"/>
                </a:lnTo>
                <a:lnTo>
                  <a:pt x="1760" y="3274"/>
                </a:lnTo>
                <a:lnTo>
                  <a:pt x="1655" y="3277"/>
                </a:lnTo>
                <a:lnTo>
                  <a:pt x="1550" y="3274"/>
                </a:lnTo>
                <a:lnTo>
                  <a:pt x="1447" y="3265"/>
                </a:lnTo>
                <a:lnTo>
                  <a:pt x="1346" y="3249"/>
                </a:lnTo>
                <a:lnTo>
                  <a:pt x="1247" y="3227"/>
                </a:lnTo>
                <a:lnTo>
                  <a:pt x="1151" y="3200"/>
                </a:lnTo>
                <a:lnTo>
                  <a:pt x="1056" y="3167"/>
                </a:lnTo>
                <a:lnTo>
                  <a:pt x="966" y="3129"/>
                </a:lnTo>
                <a:lnTo>
                  <a:pt x="877" y="3086"/>
                </a:lnTo>
                <a:lnTo>
                  <a:pt x="791" y="3036"/>
                </a:lnTo>
                <a:lnTo>
                  <a:pt x="710" y="2984"/>
                </a:lnTo>
                <a:lnTo>
                  <a:pt x="630" y="2925"/>
                </a:lnTo>
                <a:lnTo>
                  <a:pt x="556" y="2864"/>
                </a:lnTo>
                <a:lnTo>
                  <a:pt x="484" y="2798"/>
                </a:lnTo>
                <a:lnTo>
                  <a:pt x="418" y="2726"/>
                </a:lnTo>
                <a:lnTo>
                  <a:pt x="355" y="2652"/>
                </a:lnTo>
                <a:lnTo>
                  <a:pt x="296" y="2575"/>
                </a:lnTo>
                <a:lnTo>
                  <a:pt x="243" y="2493"/>
                </a:lnTo>
                <a:lnTo>
                  <a:pt x="193" y="2409"/>
                </a:lnTo>
                <a:lnTo>
                  <a:pt x="150" y="2321"/>
                </a:lnTo>
                <a:lnTo>
                  <a:pt x="111" y="2231"/>
                </a:lnTo>
                <a:lnTo>
                  <a:pt x="78" y="2138"/>
                </a:lnTo>
                <a:lnTo>
                  <a:pt x="51" y="2042"/>
                </a:lnTo>
                <a:lnTo>
                  <a:pt x="28" y="1944"/>
                </a:lnTo>
                <a:lnTo>
                  <a:pt x="13" y="1845"/>
                </a:lnTo>
                <a:lnTo>
                  <a:pt x="3" y="1742"/>
                </a:lnTo>
                <a:lnTo>
                  <a:pt x="0" y="1638"/>
                </a:lnTo>
                <a:lnTo>
                  <a:pt x="3" y="1535"/>
                </a:lnTo>
                <a:lnTo>
                  <a:pt x="13" y="1433"/>
                </a:lnTo>
                <a:lnTo>
                  <a:pt x="28" y="1333"/>
                </a:lnTo>
                <a:lnTo>
                  <a:pt x="51" y="1235"/>
                </a:lnTo>
                <a:lnTo>
                  <a:pt x="78" y="1140"/>
                </a:lnTo>
                <a:lnTo>
                  <a:pt x="111" y="1047"/>
                </a:lnTo>
                <a:lnTo>
                  <a:pt x="150" y="956"/>
                </a:lnTo>
                <a:lnTo>
                  <a:pt x="193" y="869"/>
                </a:lnTo>
                <a:lnTo>
                  <a:pt x="243" y="784"/>
                </a:lnTo>
                <a:lnTo>
                  <a:pt x="296" y="703"/>
                </a:lnTo>
                <a:lnTo>
                  <a:pt x="355" y="624"/>
                </a:lnTo>
                <a:lnTo>
                  <a:pt x="418" y="550"/>
                </a:lnTo>
                <a:lnTo>
                  <a:pt x="484" y="480"/>
                </a:lnTo>
                <a:lnTo>
                  <a:pt x="556" y="414"/>
                </a:lnTo>
                <a:lnTo>
                  <a:pt x="630" y="351"/>
                </a:lnTo>
                <a:lnTo>
                  <a:pt x="710" y="294"/>
                </a:lnTo>
                <a:lnTo>
                  <a:pt x="791" y="240"/>
                </a:lnTo>
                <a:lnTo>
                  <a:pt x="877" y="192"/>
                </a:lnTo>
                <a:lnTo>
                  <a:pt x="966" y="149"/>
                </a:lnTo>
                <a:lnTo>
                  <a:pt x="1056" y="110"/>
                </a:lnTo>
                <a:lnTo>
                  <a:pt x="1151" y="78"/>
                </a:lnTo>
                <a:lnTo>
                  <a:pt x="1247" y="51"/>
                </a:lnTo>
                <a:lnTo>
                  <a:pt x="1346" y="29"/>
                </a:lnTo>
                <a:lnTo>
                  <a:pt x="1447" y="13"/>
                </a:lnTo>
                <a:lnTo>
                  <a:pt x="1550" y="3"/>
                </a:lnTo>
                <a:lnTo>
                  <a:pt x="1655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48306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0160000" cy="571341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2"/>
                </a:solidFill>
              </a:defRPr>
            </a:lvl1pPr>
          </a:lstStyle>
          <a:p>
            <a:endParaRPr lang="bg-BG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64666"/>
            <a:ext cx="10159404" cy="719138"/>
          </a:xfrm>
        </p:spPr>
        <p:txBody>
          <a:bodyPr>
            <a:noAutofit/>
          </a:bodyPr>
          <a:lstStyle>
            <a:lvl1pPr marL="0" indent="0" algn="ctr">
              <a:buNone/>
              <a:defRPr sz="4000" b="0">
                <a:solidFill>
                  <a:schemeClr val="bg2"/>
                </a:solidFill>
                <a:latin typeface="+mj-lt"/>
                <a:ea typeface="Open Sans Condensed Light" panose="020B0306030504020204" pitchFamily="34" charset="0"/>
                <a:cs typeface="Open Sans Condensed Light" panose="020B0306030504020204" pitchFamily="34" charset="0"/>
              </a:defRPr>
            </a:lvl1pPr>
            <a:lvl2pPr marL="457200" indent="0" algn="ctr">
              <a:buNone/>
              <a:defRPr>
                <a:solidFill>
                  <a:schemeClr val="tx2"/>
                </a:solidFill>
                <a:latin typeface="+mj-lt"/>
              </a:defRPr>
            </a:lvl2pPr>
            <a:lvl3pPr marL="914400" indent="0" algn="ctr">
              <a:buNone/>
              <a:defRPr>
                <a:solidFill>
                  <a:schemeClr val="tx2"/>
                </a:solidFill>
                <a:latin typeface="+mj-lt"/>
              </a:defRPr>
            </a:lvl3pPr>
            <a:lvl4pPr marL="1371600" indent="0" algn="ctr">
              <a:buNone/>
              <a:defRPr>
                <a:solidFill>
                  <a:schemeClr val="tx2"/>
                </a:solidFill>
                <a:latin typeface="+mj-lt"/>
              </a:defRPr>
            </a:lvl4pPr>
            <a:lvl5pPr marL="1828800" indent="0" algn="ctr">
              <a:buNone/>
              <a:defRPr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-595" y="838482"/>
            <a:ext cx="10159999" cy="288925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accent2"/>
                </a:solidFill>
                <a:latin typeface="+mn-lt"/>
                <a:ea typeface="Open Sans Condensed Light" panose="020B0306030504020204" pitchFamily="34" charset="0"/>
                <a:cs typeface="Open Sans Condensed Light" panose="020B0306030504020204" pitchFamily="34" charset="0"/>
              </a:defRPr>
            </a:lvl1pPr>
            <a:lvl2pPr marL="457200" indent="0">
              <a:buNone/>
              <a:defRPr>
                <a:solidFill>
                  <a:schemeClr val="accent1"/>
                </a:solidFill>
              </a:defRPr>
            </a:lvl2pPr>
            <a:lvl3pPr marL="914400" indent="0">
              <a:buNone/>
              <a:defRPr>
                <a:solidFill>
                  <a:schemeClr val="accent1"/>
                </a:solidFill>
              </a:defRPr>
            </a:lvl3pPr>
            <a:lvl4pPr marL="1371600" indent="0">
              <a:buNone/>
              <a:defRPr>
                <a:solidFill>
                  <a:schemeClr val="accent1"/>
                </a:solidFill>
              </a:defRPr>
            </a:lvl4pPr>
            <a:lvl5pPr marL="1828800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4807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_Layou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0160000" cy="5713413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2"/>
                </a:solidFill>
              </a:defRPr>
            </a:lvl1pPr>
          </a:lstStyle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56774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0" y="228801"/>
            <a:ext cx="9144000" cy="952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333130"/>
            <a:ext cx="9144000" cy="3770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8000" y="5295488"/>
            <a:ext cx="2370667" cy="3041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3FC50-61CD-40ED-A7AE-EF179C4908BC}" type="datetimeFigureOut">
              <a:rPr lang="bg-BG" smtClean="0"/>
              <a:t>7.7.2016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71334" y="5295488"/>
            <a:ext cx="3217333" cy="3041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81333" y="5295488"/>
            <a:ext cx="2370667" cy="3041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EF789-3B4C-494C-AA60-C51EBCC28AB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51942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2" r:id="rId3"/>
    <p:sldLayoutId id="2147483653" r:id="rId4"/>
    <p:sldLayoutId id="2147483655" r:id="rId5"/>
  </p:sldLayoutIdLst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0" y="228801"/>
            <a:ext cx="9144000" cy="952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333130"/>
            <a:ext cx="9144000" cy="3770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8000" y="5295488"/>
            <a:ext cx="2370667" cy="3041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3FC50-61CD-40ED-A7AE-EF179C4908BC}" type="datetimeFigureOut">
              <a:rPr lang="bg-BG" smtClean="0"/>
              <a:t>7.7.2016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71334" y="5295488"/>
            <a:ext cx="3217333" cy="3041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81333" y="5295488"/>
            <a:ext cx="2370667" cy="3041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EF789-3B4C-494C-AA60-C51EBCC28AB3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93297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 rot="13518775">
            <a:off x="1282312" y="3602199"/>
            <a:ext cx="530519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accent2">
                    <a:lumMod val="50000"/>
                  </a:schemeClr>
                </a:solidFill>
                <a:latin typeface="FontAwesome" pitchFamily="2" charset="0"/>
              </a:rPr>
              <a:t>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FontAwesome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75744" y="-710893"/>
            <a:ext cx="5305192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300" dirty="0">
                <a:solidFill>
                  <a:srgbClr val="ED1D32"/>
                </a:solidFill>
                <a:latin typeface="FontAwesome" pitchFamily="2" charset="0"/>
              </a:rPr>
              <a:t></a:t>
            </a:r>
            <a:endParaRPr lang="en-US" sz="28700" dirty="0">
              <a:solidFill>
                <a:srgbClr val="ED1D32"/>
              </a:solidFill>
              <a:latin typeface="FontAwesome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427171"/>
            <a:ext cx="10160000" cy="997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597B7D">
                    <a:lumMod val="50000"/>
                  </a:srgbClr>
                </a:solidFill>
                <a:effectLst/>
                <a:uLnTx/>
                <a:uFillTx/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FASTER</a:t>
            </a:r>
            <a:r>
              <a:rPr kumimoji="0" lang="en-US" sz="1100" b="0" i="0" u="none" strike="noStrike" kern="0" cap="none" spc="0" normalizeH="0" noProof="0" dirty="0">
                <a:ln>
                  <a:noFill/>
                </a:ln>
                <a:solidFill>
                  <a:srgbClr val="597B7D">
                    <a:lumMod val="50000"/>
                  </a:srgbClr>
                </a:solidFill>
                <a:effectLst/>
                <a:uLnTx/>
                <a:uFillTx/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WEBSITES WITH</a:t>
            </a:r>
            <a:endParaRPr kumimoji="0" lang="en-US" sz="4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WEB PAGE TEST</a:t>
            </a:r>
            <a:endParaRPr kumimoji="0" lang="en-US" sz="4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696466"/>
            <a:ext cx="2271688" cy="2376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427" y="1272530"/>
            <a:ext cx="550442" cy="55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53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2738">
            <a:off x="5522203" y="1339484"/>
            <a:ext cx="4427004" cy="33187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WebPageTest</a:t>
            </a:r>
            <a:r>
              <a:rPr lang="en-US" dirty="0"/>
              <a:t> Works</a:t>
            </a:r>
            <a:endParaRPr lang="bg-BG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BADA55"/>
                </a:solidFill>
              </a:rPr>
              <a:t>This color is #BADA55.</a:t>
            </a:r>
            <a:endParaRPr lang="bg-BG" dirty="0">
              <a:solidFill>
                <a:srgbClr val="BADA55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1550">
            <a:off x="1108158" y="1632258"/>
            <a:ext cx="4197930" cy="31484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1887">
            <a:off x="-323112" y="932823"/>
            <a:ext cx="2880318" cy="23402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4865">
            <a:off x="4683759" y="3576786"/>
            <a:ext cx="3051946" cy="15666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7125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Basic</a:t>
            </a:r>
            <a:r>
              <a:rPr lang="en-US" dirty="0"/>
              <a:t> Usage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Fun Fact: The word “algorithm” was coined in tribute to Al Gore’s contribution to computer science.</a:t>
            </a:r>
            <a:endParaRPr lang="bg-BG" dirty="0"/>
          </a:p>
        </p:txBody>
      </p:sp>
      <p:sp>
        <p:nvSpPr>
          <p:cNvPr id="4" name="Rounded Rectangle 3"/>
          <p:cNvSpPr>
            <a:spLocks noChangeAspect="1"/>
          </p:cNvSpPr>
          <p:nvPr/>
        </p:nvSpPr>
        <p:spPr>
          <a:xfrm rot="18806384">
            <a:off x="6218111" y="2077891"/>
            <a:ext cx="1080000" cy="1080000"/>
          </a:xfrm>
          <a:prstGeom prst="roundRect">
            <a:avLst>
              <a:gd name="adj" fmla="val 9886"/>
            </a:avLst>
          </a:prstGeom>
          <a:solidFill>
            <a:schemeClr val="accent5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6188" tIns="38094" rIns="76188" bIns="38094" rtlCol="0" anchor="ctr"/>
          <a:lstStyle/>
          <a:p>
            <a:pPr lvl="0" algn="ctr"/>
            <a:endParaRPr lang="bg-BG" sz="1800" dirty="0">
              <a:solidFill>
                <a:schemeClr val="tx2"/>
              </a:solidFill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5" name="Rounded Rectangle 4"/>
          <p:cNvSpPr>
            <a:spLocks noChangeAspect="1"/>
          </p:cNvSpPr>
          <p:nvPr/>
        </p:nvSpPr>
        <p:spPr>
          <a:xfrm rot="18806384">
            <a:off x="5051478" y="2077530"/>
            <a:ext cx="1080000" cy="1080000"/>
          </a:xfrm>
          <a:prstGeom prst="roundRect">
            <a:avLst>
              <a:gd name="adj" fmla="val 9886"/>
            </a:avLst>
          </a:prstGeom>
          <a:solidFill>
            <a:schemeClr val="accent5"/>
          </a:solidFill>
          <a:ln w="38100">
            <a:solidFill>
              <a:schemeClr val="accent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6188" tIns="38094" rIns="76188" bIns="38094" rtlCol="0" anchor="ctr"/>
          <a:lstStyle/>
          <a:p>
            <a:pPr lvl="0" algn="ctr"/>
            <a:endParaRPr lang="bg-BG" sz="1800" dirty="0">
              <a:solidFill>
                <a:schemeClr val="tx2"/>
              </a:solidFill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6" name="Rounded Rectangle 5"/>
          <p:cNvSpPr>
            <a:spLocks noChangeAspect="1"/>
          </p:cNvSpPr>
          <p:nvPr/>
        </p:nvSpPr>
        <p:spPr>
          <a:xfrm rot="18806384">
            <a:off x="3827228" y="2064618"/>
            <a:ext cx="1080000" cy="1080000"/>
          </a:xfrm>
          <a:prstGeom prst="roundRect">
            <a:avLst>
              <a:gd name="adj" fmla="val 9886"/>
            </a:avLst>
          </a:prstGeom>
          <a:solidFill>
            <a:schemeClr val="bg1"/>
          </a:solidFill>
          <a:ln w="381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6188" tIns="38094" rIns="76188" bIns="38094" rtlCol="0" anchor="ctr"/>
          <a:lstStyle/>
          <a:p>
            <a:pPr lvl="0" algn="ctr"/>
            <a:endParaRPr lang="bg-BG" sz="1800">
              <a:solidFill>
                <a:schemeClr val="tx2"/>
              </a:solidFill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7" name="Rounded Rectangle 6"/>
          <p:cNvSpPr>
            <a:spLocks noChangeAspect="1"/>
          </p:cNvSpPr>
          <p:nvPr/>
        </p:nvSpPr>
        <p:spPr>
          <a:xfrm rot="18806384">
            <a:off x="2664349" y="2077530"/>
            <a:ext cx="1080000" cy="1080000"/>
          </a:xfrm>
          <a:prstGeom prst="roundRect">
            <a:avLst>
              <a:gd name="adj" fmla="val 9886"/>
            </a:avLst>
          </a:prstGeom>
          <a:solidFill>
            <a:schemeClr val="accent5"/>
          </a:solidFill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6188" tIns="38094" rIns="76188" bIns="38094" rtlCol="0" anchor="ctr"/>
          <a:lstStyle/>
          <a:p>
            <a:pPr lvl="0" algn="ctr"/>
            <a:endParaRPr lang="bg-BG" sz="1800">
              <a:solidFill>
                <a:schemeClr val="tx2"/>
              </a:solidFill>
              <a:latin typeface="Open Sans Light" pitchFamily="34" charset="0"/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28" name="Round Diagonal Corner Rectangle 27"/>
          <p:cNvSpPr/>
          <p:nvPr/>
        </p:nvSpPr>
        <p:spPr>
          <a:xfrm rot="18820587">
            <a:off x="3268659" y="3092642"/>
            <a:ext cx="708339" cy="267056"/>
          </a:xfrm>
          <a:prstGeom prst="round2DiagRect">
            <a:avLst>
              <a:gd name="adj1" fmla="val 3303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URL</a:t>
            </a:r>
            <a:endParaRPr lang="bg-BG" sz="1400" dirty="0"/>
          </a:p>
        </p:txBody>
      </p:sp>
      <p:sp>
        <p:nvSpPr>
          <p:cNvPr id="29" name="Round Diagonal Corner Rectangle 28"/>
          <p:cNvSpPr/>
          <p:nvPr/>
        </p:nvSpPr>
        <p:spPr>
          <a:xfrm rot="18820587">
            <a:off x="4474208" y="3066369"/>
            <a:ext cx="708339" cy="267056"/>
          </a:xfrm>
          <a:prstGeom prst="round2DiagRect">
            <a:avLst>
              <a:gd name="adj1" fmla="val 33032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Location</a:t>
            </a:r>
            <a:endParaRPr lang="bg-BG" sz="1400" dirty="0"/>
          </a:p>
        </p:txBody>
      </p:sp>
      <p:sp>
        <p:nvSpPr>
          <p:cNvPr id="30" name="Round Diagonal Corner Rectangle 29"/>
          <p:cNvSpPr/>
          <p:nvPr/>
        </p:nvSpPr>
        <p:spPr>
          <a:xfrm rot="18820587">
            <a:off x="5666217" y="3081543"/>
            <a:ext cx="708339" cy="267056"/>
          </a:xfrm>
          <a:prstGeom prst="round2DiagRect">
            <a:avLst>
              <a:gd name="adj1" fmla="val 33032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Browser</a:t>
            </a:r>
            <a:endParaRPr lang="bg-BG" sz="1400" dirty="0"/>
          </a:p>
        </p:txBody>
      </p:sp>
      <p:sp>
        <p:nvSpPr>
          <p:cNvPr id="31" name="Round Diagonal Corner Rectangle 30"/>
          <p:cNvSpPr/>
          <p:nvPr/>
        </p:nvSpPr>
        <p:spPr>
          <a:xfrm rot="18820587">
            <a:off x="6771512" y="2972760"/>
            <a:ext cx="1035525" cy="267056"/>
          </a:xfrm>
          <a:prstGeom prst="round2DiagRect">
            <a:avLst>
              <a:gd name="adj1" fmla="val 33032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dirty="0"/>
              <a:t>Test Count</a:t>
            </a:r>
            <a:endParaRPr lang="bg-BG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6332338" y="2198808"/>
            <a:ext cx="854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425C5D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#</a:t>
            </a:r>
            <a:endParaRPr lang="en-US" sz="3600" dirty="0">
              <a:solidFill>
                <a:srgbClr val="425C5D"/>
              </a:solidFill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934533" y="2126430"/>
            <a:ext cx="854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2"/>
                </a:solidFill>
                <a:latin typeface="FontAwesome" pitchFamily="2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</a:t>
            </a:r>
            <a:endParaRPr lang="en-US" sz="3600" dirty="0">
              <a:solidFill>
                <a:srgbClr val="425C5D"/>
              </a:solidFill>
              <a:latin typeface="FontAwesome" pitchFamily="2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780115" y="2164431"/>
            <a:ext cx="854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97B3B5"/>
                </a:solidFill>
                <a:latin typeface="FontAwesome" pitchFamily="2" charset="0"/>
              </a:rPr>
              <a:t>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179471" y="2172596"/>
            <a:ext cx="854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597B7D"/>
                </a:solidFill>
                <a:latin typeface="FontAwesome" pitchFamily="2" charset="0"/>
              </a:rPr>
              <a:t></a:t>
            </a:r>
            <a:endParaRPr lang="en-US" sz="5400" dirty="0">
              <a:solidFill>
                <a:srgbClr val="597B7D"/>
              </a:solidFill>
              <a:latin typeface="FontAwesome" pitchFamily="2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472487" y="5299411"/>
            <a:ext cx="623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6"/>
                </a:solidFill>
                <a:latin typeface="FontAwesome" pitchFamily="2" charset="0"/>
              </a:rPr>
              <a:t>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06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28" grpId="0" animBg="1"/>
      <p:bldP spid="29" grpId="0" animBg="1"/>
      <p:bldP spid="30" grpId="0" animBg="1"/>
      <p:bldP spid="31" grpId="0" animBg="1"/>
      <p:bldP spid="33" grpId="0"/>
      <p:bldP spid="34" grpId="0"/>
      <p:bldP spid="35" grpId="0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Basic </a:t>
            </a:r>
            <a:r>
              <a:rPr lang="en-US" dirty="0"/>
              <a:t>Usage : URL</a:t>
            </a:r>
            <a:endParaRPr lang="bg-BG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Two sausages are in a pan. One says “It’s hot in here”. The other says “You can talk!?”  Yes, this joke is certifiably bad. – Credit: James Chambers</a:t>
            </a:r>
            <a:endParaRPr lang="bg-BG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165"/>
          <a:stretch/>
        </p:blipFill>
        <p:spPr>
          <a:xfrm>
            <a:off x="1119560" y="1344538"/>
            <a:ext cx="7560840" cy="339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24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Basic </a:t>
            </a:r>
            <a:r>
              <a:rPr lang="en-US" dirty="0"/>
              <a:t>Usage : Location</a:t>
            </a:r>
            <a:endParaRPr lang="bg-BG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["hip", "hip"] </a:t>
            </a:r>
            <a:r>
              <a:rPr lang="en-US" dirty="0">
                <a:solidFill>
                  <a:schemeClr val="tx2"/>
                </a:solidFill>
              </a:rPr>
              <a:t>// first one to figure this one out and shout it out loud wins</a:t>
            </a:r>
            <a:endParaRPr lang="bg-BG" dirty="0">
              <a:solidFill>
                <a:schemeClr val="tx2"/>
              </a:solidFill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6" r="23035"/>
          <a:stretch/>
        </p:blipFill>
        <p:spPr>
          <a:xfrm>
            <a:off x="1568102" y="1127407"/>
            <a:ext cx="7022604" cy="409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6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Basic </a:t>
            </a:r>
            <a:r>
              <a:rPr lang="en-US" dirty="0"/>
              <a:t>Usage : Browser</a:t>
            </a:r>
            <a:endParaRPr lang="bg-BG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Ugh. I hate shaving. Beards should have been designed as an opt-in feature.</a:t>
            </a:r>
            <a:endParaRPr lang="bg-BG" dirty="0"/>
          </a:p>
        </p:txBody>
      </p:sp>
      <p:grpSp>
        <p:nvGrpSpPr>
          <p:cNvPr id="4" name="Group 3"/>
          <p:cNvGrpSpPr/>
          <p:nvPr/>
        </p:nvGrpSpPr>
        <p:grpSpPr>
          <a:xfrm>
            <a:off x="1414281" y="1701223"/>
            <a:ext cx="7330246" cy="2948552"/>
            <a:chOff x="452746" y="1701223"/>
            <a:chExt cx="7330246" cy="2948552"/>
          </a:xfrm>
        </p:grpSpPr>
        <p:pic>
          <p:nvPicPr>
            <p:cNvPr id="5" name="Content Placeholder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751" b="13033"/>
            <a:stretch/>
          </p:blipFill>
          <p:spPr>
            <a:xfrm>
              <a:off x="452746" y="1701223"/>
              <a:ext cx="1674926" cy="2948552"/>
            </a:xfrm>
            <a:prstGeom prst="rect">
              <a:avLst/>
            </a:prstGeom>
          </p:spPr>
        </p:pic>
        <p:pic>
          <p:nvPicPr>
            <p:cNvPr id="7" name="Content Placeholder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13" b="13033"/>
            <a:stretch/>
          </p:blipFill>
          <p:spPr>
            <a:xfrm>
              <a:off x="2127672" y="1701223"/>
              <a:ext cx="5655320" cy="29485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597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Basic</a:t>
            </a:r>
            <a:r>
              <a:rPr lang="en-US" dirty="0"/>
              <a:t> Usage : Test Count</a:t>
            </a:r>
            <a:endParaRPr lang="bg-BG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/>
              <a:t>1f u c4n r34d th1s u r34lly n33d t0 g0 out51d3.</a:t>
            </a:r>
            <a:endParaRPr lang="bg-BG" dirty="0"/>
          </a:p>
        </p:txBody>
      </p:sp>
      <p:sp>
        <p:nvSpPr>
          <p:cNvPr id="47" name="Rectangle 46"/>
          <p:cNvSpPr/>
          <p:nvPr/>
        </p:nvSpPr>
        <p:spPr>
          <a:xfrm>
            <a:off x="324092" y="1307951"/>
            <a:ext cx="9510623" cy="381642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Test</a:t>
            </a:r>
          </a:p>
        </p:txBody>
      </p:sp>
      <p:sp>
        <p:nvSpPr>
          <p:cNvPr id="48" name="Rectangle 47"/>
          <p:cNvSpPr/>
          <p:nvPr/>
        </p:nvSpPr>
        <p:spPr>
          <a:xfrm>
            <a:off x="432700" y="1412462"/>
            <a:ext cx="2775092" cy="102875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4800" dirty="0">
                <a:solidFill>
                  <a:schemeClr val="bg1"/>
                </a:solidFill>
              </a:rPr>
              <a:t>1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728458" y="1412462"/>
            <a:ext cx="2775092" cy="102875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4800" dirty="0">
                <a:solidFill>
                  <a:schemeClr val="bg1"/>
                </a:solidFill>
              </a:rPr>
              <a:t>2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952208" y="1412462"/>
            <a:ext cx="2775092" cy="102875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4800" dirty="0">
                <a:solidFill>
                  <a:schemeClr val="bg1"/>
                </a:solidFill>
              </a:rPr>
              <a:t>3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32700" y="4008834"/>
            <a:ext cx="2775092" cy="102875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4800" dirty="0">
                <a:solidFill>
                  <a:schemeClr val="bg1"/>
                </a:solidFill>
              </a:rPr>
              <a:t>7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32700" y="2705895"/>
            <a:ext cx="2775092" cy="102875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4800" dirty="0">
                <a:solidFill>
                  <a:schemeClr val="bg1"/>
                </a:solidFill>
              </a:rPr>
              <a:t>4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92454" y="2710648"/>
            <a:ext cx="2775092" cy="102875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4800" dirty="0">
                <a:solidFill>
                  <a:schemeClr val="bg1"/>
                </a:solidFill>
              </a:rPr>
              <a:t>5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952208" y="2710648"/>
            <a:ext cx="2775092" cy="102875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4800" dirty="0">
                <a:solidFill>
                  <a:schemeClr val="bg1"/>
                </a:solidFill>
              </a:rPr>
              <a:t>6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692454" y="4008834"/>
            <a:ext cx="2775092" cy="102875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4800" dirty="0">
                <a:solidFill>
                  <a:schemeClr val="bg1"/>
                </a:solidFill>
              </a:rPr>
              <a:t>8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952208" y="4008834"/>
            <a:ext cx="2775092" cy="102875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4800" dirty="0">
                <a:solidFill>
                  <a:schemeClr val="bg1"/>
                </a:solidFill>
              </a:rPr>
              <a:t>9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219267" y="1529323"/>
            <a:ext cx="864096" cy="795030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3600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1</a:t>
            </a:r>
            <a:r>
              <a:rPr lang="en-US" sz="3600" baseline="30000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199680" y="1529323"/>
            <a:ext cx="864096" cy="795030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FontAwesome" pitchFamily="50" charset="0"/>
              </a:rPr>
              <a:t></a:t>
            </a:r>
            <a:endParaRPr lang="en-US" baseline="30000" dirty="0"/>
          </a:p>
        </p:txBody>
      </p:sp>
      <p:sp>
        <p:nvSpPr>
          <p:cNvPr id="59" name="TextBox 58"/>
          <p:cNvSpPr txBox="1"/>
          <p:nvPr/>
        </p:nvSpPr>
        <p:spPr>
          <a:xfrm>
            <a:off x="1219267" y="2856706"/>
            <a:ext cx="864096" cy="795030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3600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1</a:t>
            </a:r>
            <a:r>
              <a:rPr lang="en-US" sz="3600" baseline="30000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st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199680" y="2856706"/>
            <a:ext cx="864096" cy="795030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FontAwesome" pitchFamily="50" charset="0"/>
              </a:rPr>
              <a:t></a:t>
            </a:r>
            <a:endParaRPr lang="en-US" baseline="30000" dirty="0"/>
          </a:p>
        </p:txBody>
      </p:sp>
      <p:sp>
        <p:nvSpPr>
          <p:cNvPr id="61" name="TextBox 60"/>
          <p:cNvSpPr txBox="1"/>
          <p:nvPr/>
        </p:nvSpPr>
        <p:spPr>
          <a:xfrm>
            <a:off x="1219267" y="4152850"/>
            <a:ext cx="864096" cy="795030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3600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1</a:t>
            </a:r>
            <a:r>
              <a:rPr lang="en-US" sz="3600" baseline="30000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st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199680" y="4152850"/>
            <a:ext cx="864096" cy="795030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FontAwesome" pitchFamily="50" charset="0"/>
              </a:rPr>
              <a:t></a:t>
            </a:r>
            <a:endParaRPr lang="en-US" baseline="30000" dirty="0"/>
          </a:p>
        </p:txBody>
      </p:sp>
      <p:sp>
        <p:nvSpPr>
          <p:cNvPr id="63" name="TextBox 62"/>
          <p:cNvSpPr txBox="1"/>
          <p:nvPr/>
        </p:nvSpPr>
        <p:spPr>
          <a:xfrm>
            <a:off x="4531635" y="1529323"/>
            <a:ext cx="864096" cy="795030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3600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1</a:t>
            </a:r>
            <a:r>
              <a:rPr lang="en-US" sz="3600" baseline="30000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st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512048" y="1529323"/>
            <a:ext cx="864096" cy="795030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FontAwesome" pitchFamily="50" charset="0"/>
              </a:rPr>
              <a:t></a:t>
            </a:r>
            <a:endParaRPr lang="en-US" baseline="30000" dirty="0"/>
          </a:p>
        </p:txBody>
      </p:sp>
      <p:sp>
        <p:nvSpPr>
          <p:cNvPr id="65" name="TextBox 64"/>
          <p:cNvSpPr txBox="1"/>
          <p:nvPr/>
        </p:nvSpPr>
        <p:spPr>
          <a:xfrm>
            <a:off x="4531635" y="2856706"/>
            <a:ext cx="864096" cy="795030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3600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1</a:t>
            </a:r>
            <a:r>
              <a:rPr lang="en-US" sz="3600" baseline="30000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st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512048" y="2856706"/>
            <a:ext cx="864096" cy="795030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FontAwesome" pitchFamily="50" charset="0"/>
              </a:rPr>
              <a:t></a:t>
            </a:r>
            <a:endParaRPr lang="en-US" baseline="30000" dirty="0"/>
          </a:p>
        </p:txBody>
      </p:sp>
      <p:sp>
        <p:nvSpPr>
          <p:cNvPr id="67" name="TextBox 66"/>
          <p:cNvSpPr txBox="1"/>
          <p:nvPr/>
        </p:nvSpPr>
        <p:spPr>
          <a:xfrm>
            <a:off x="4531635" y="4152850"/>
            <a:ext cx="864096" cy="795030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3600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1</a:t>
            </a:r>
            <a:r>
              <a:rPr lang="en-US" sz="3600" baseline="30000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st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512048" y="4152850"/>
            <a:ext cx="864096" cy="795030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FontAwesome" pitchFamily="50" charset="0"/>
              </a:rPr>
              <a:t></a:t>
            </a:r>
            <a:endParaRPr lang="en-US" baseline="30000" dirty="0"/>
          </a:p>
        </p:txBody>
      </p:sp>
      <p:sp>
        <p:nvSpPr>
          <p:cNvPr id="69" name="TextBox 68"/>
          <p:cNvSpPr txBox="1"/>
          <p:nvPr/>
        </p:nvSpPr>
        <p:spPr>
          <a:xfrm>
            <a:off x="7760333" y="1531158"/>
            <a:ext cx="864096" cy="795030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3600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1</a:t>
            </a:r>
            <a:r>
              <a:rPr lang="en-US" sz="3600" baseline="30000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st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8740746" y="1531158"/>
            <a:ext cx="864096" cy="795030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FontAwesome" pitchFamily="50" charset="0"/>
              </a:rPr>
              <a:t></a:t>
            </a:r>
            <a:endParaRPr lang="en-US" baseline="30000" dirty="0"/>
          </a:p>
        </p:txBody>
      </p:sp>
      <p:sp>
        <p:nvSpPr>
          <p:cNvPr id="71" name="TextBox 70"/>
          <p:cNvSpPr txBox="1"/>
          <p:nvPr/>
        </p:nvSpPr>
        <p:spPr>
          <a:xfrm>
            <a:off x="7758844" y="2856706"/>
            <a:ext cx="864096" cy="795030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3600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1</a:t>
            </a:r>
            <a:r>
              <a:rPr lang="en-US" sz="3600" baseline="30000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st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739257" y="2856706"/>
            <a:ext cx="864096" cy="795030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FontAwesome" pitchFamily="50" charset="0"/>
              </a:rPr>
              <a:t></a:t>
            </a:r>
            <a:endParaRPr lang="en-US" baseline="30000" dirty="0"/>
          </a:p>
        </p:txBody>
      </p:sp>
      <p:sp>
        <p:nvSpPr>
          <p:cNvPr id="73" name="TextBox 72"/>
          <p:cNvSpPr txBox="1"/>
          <p:nvPr/>
        </p:nvSpPr>
        <p:spPr>
          <a:xfrm>
            <a:off x="7758844" y="4152850"/>
            <a:ext cx="864096" cy="795030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3600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1</a:t>
            </a:r>
            <a:r>
              <a:rPr lang="en-US" sz="3600" baseline="30000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st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739257" y="4152850"/>
            <a:ext cx="864096" cy="795030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FontAwesome" pitchFamily="50" charset="0"/>
              </a:rPr>
              <a:t></a:t>
            </a:r>
            <a:endParaRPr lang="en-US" baseline="30000" dirty="0"/>
          </a:p>
        </p:txBody>
      </p:sp>
      <p:sp>
        <p:nvSpPr>
          <p:cNvPr id="32" name="TextBox 31"/>
          <p:cNvSpPr txBox="1"/>
          <p:nvPr/>
        </p:nvSpPr>
        <p:spPr>
          <a:xfrm>
            <a:off x="9472487" y="5299411"/>
            <a:ext cx="623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6"/>
                </a:solidFill>
                <a:latin typeface="FontAwesome" pitchFamily="2" charset="0"/>
              </a:rPr>
              <a:t>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93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25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500"/>
                            </p:stCondLst>
                            <p:childTnLst>
                              <p:par>
                                <p:cTn id="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750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000"/>
                            </p:stCondLst>
                            <p:childTnLst>
                              <p:par>
                                <p:cTn id="10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50"/>
                            </p:stCondLst>
                            <p:childTnLst>
                              <p:par>
                                <p:cTn id="1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750"/>
                            </p:stCondLst>
                            <p:childTnLst>
                              <p:par>
                                <p:cTn id="1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00"/>
                            </p:stCondLst>
                            <p:childTnLst>
                              <p:par>
                                <p:cTn id="1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250"/>
                            </p:stCondLst>
                            <p:childTnLst>
                              <p:par>
                                <p:cTn id="1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500"/>
                            </p:stCondLst>
                            <p:childTnLst>
                              <p:par>
                                <p:cTn id="1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750"/>
                            </p:stCondLst>
                            <p:childTnLst>
                              <p:par>
                                <p:cTn id="1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2000"/>
                            </p:stCondLst>
                            <p:childTnLst>
                              <p:par>
                                <p:cTn id="1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Advanced </a:t>
            </a:r>
            <a:r>
              <a:rPr lang="en-US" dirty="0"/>
              <a:t>Usage</a:t>
            </a:r>
            <a:endParaRPr lang="bg-BG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Something witty goes here.</a:t>
            </a:r>
            <a:endParaRPr lang="bg-BG" dirty="0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 rot="741">
            <a:off x="4190460" y="3228973"/>
            <a:ext cx="756000" cy="756000"/>
          </a:xfrm>
          <a:prstGeom prst="ellipse">
            <a:avLst/>
          </a:prstGeom>
          <a:solidFill>
            <a:schemeClr val="accent5"/>
          </a:solidFill>
          <a:ln w="19050">
            <a:solidFill>
              <a:schemeClr val="accent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6188" tIns="38094" rIns="76188" bIns="3809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 rot="741" flipH="1">
            <a:off x="5214900" y="3228973"/>
            <a:ext cx="756000" cy="756000"/>
          </a:xfrm>
          <a:prstGeom prst="ellipse">
            <a:avLst/>
          </a:prstGeom>
          <a:solidFill>
            <a:schemeClr val="accent5"/>
          </a:solidFill>
          <a:ln w="190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6188" tIns="38094" rIns="76188" bIns="3809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 rot="21599259" flipH="1">
            <a:off x="5215166" y="1997556"/>
            <a:ext cx="756000" cy="756000"/>
          </a:xfrm>
          <a:prstGeom prst="ellipse">
            <a:avLst/>
          </a:prstGeom>
          <a:solidFill>
            <a:schemeClr val="accent5"/>
          </a:solidFill>
          <a:ln w="190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6188" tIns="38094" rIns="76188" bIns="3809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 rot="21599259">
            <a:off x="4190727" y="1992691"/>
            <a:ext cx="756000" cy="756000"/>
          </a:xfrm>
          <a:prstGeom prst="ellipse">
            <a:avLst/>
          </a:prstGeom>
          <a:solidFill>
            <a:schemeClr val="accent5"/>
          </a:solidFill>
          <a:ln w="1905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6188" tIns="38094" rIns="76188" bIns="38094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Open Sans Light" pitchFamily="34" charset="0"/>
              <a:cs typeface="Open Sans Light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1128" y="2208634"/>
            <a:ext cx="2972669" cy="296370"/>
          </a:xfrm>
          <a:prstGeom prst="rect">
            <a:avLst/>
          </a:prstGeom>
          <a:noFill/>
        </p:spPr>
        <p:txBody>
          <a:bodyPr wrap="square" lIns="110624" tIns="55312" rIns="110624" bIns="55312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</a:rPr>
              <a:t>Custom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Metrics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1128" y="3496440"/>
            <a:ext cx="2972669" cy="296370"/>
          </a:xfrm>
          <a:prstGeom prst="rect">
            <a:avLst/>
          </a:prstGeom>
          <a:noFill/>
        </p:spPr>
        <p:txBody>
          <a:bodyPr wrap="square" lIns="110624" tIns="55312" rIns="110624" bIns="55312" rtlCol="0">
            <a:spAutoFit/>
          </a:bodyPr>
          <a:lstStyle/>
          <a:p>
            <a:pPr lvl="0" algn="r">
              <a:lnSpc>
                <a:spcPts val="1300"/>
              </a:lnSpc>
              <a:spcAft>
                <a:spcPts val="300"/>
              </a:spcAft>
            </a:pPr>
            <a:r>
              <a:rPr lang="en-US" kern="0" dirty="0">
                <a:solidFill>
                  <a:schemeClr val="accent3"/>
                </a:solidFill>
              </a:rPr>
              <a:t>Automated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Scripting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85824" y="2208634"/>
            <a:ext cx="2895707" cy="296370"/>
          </a:xfrm>
          <a:prstGeom prst="rect">
            <a:avLst/>
          </a:prstGeom>
          <a:noFill/>
        </p:spPr>
        <p:txBody>
          <a:bodyPr wrap="square" lIns="110624" tIns="55312" rIns="110624" bIns="55312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Security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66932" y="3496440"/>
            <a:ext cx="2895707" cy="296370"/>
          </a:xfrm>
          <a:prstGeom prst="rect">
            <a:avLst/>
          </a:prstGeom>
          <a:noFill/>
        </p:spPr>
        <p:txBody>
          <a:bodyPr wrap="square" lIns="110624" tIns="55312" rIns="110624" bIns="55312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API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36412" y="2106893"/>
            <a:ext cx="864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97B3B5"/>
                </a:solidFill>
                <a:latin typeface="FontAwesome" pitchFamily="2" charset="0"/>
              </a:rPr>
              <a:t></a:t>
            </a:r>
          </a:p>
          <a:p>
            <a:pPr algn="ctr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4135018" y="3302109"/>
            <a:ext cx="86409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97B7D"/>
                </a:solidFill>
                <a:latin typeface="FontAwesome" pitchFamily="2" charset="0"/>
              </a:rPr>
              <a:t></a:t>
            </a:r>
          </a:p>
          <a:p>
            <a:pPr algn="ctr"/>
            <a:endParaRPr lang="en-US" sz="2800" dirty="0">
              <a:solidFill>
                <a:srgbClr val="97B3B5"/>
              </a:solidFill>
              <a:latin typeface="FontAwesome" pitchFamily="2" charset="0"/>
            </a:endParaRPr>
          </a:p>
          <a:p>
            <a:pPr algn="ctr"/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5155680" y="2098002"/>
            <a:ext cx="864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FontAwesome" pitchFamily="2" charset="0"/>
              </a:rPr>
              <a:t>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65273" y="3330207"/>
            <a:ext cx="864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425C5D"/>
                </a:solidFill>
                <a:latin typeface="FontAwesome" pitchFamily="2" charset="0"/>
              </a:rPr>
              <a:t></a:t>
            </a:r>
          </a:p>
        </p:txBody>
      </p:sp>
    </p:spTree>
    <p:extLst>
      <p:ext uri="{BB962C8B-B14F-4D97-AF65-F5344CB8AC3E}">
        <p14:creationId xmlns:p14="http://schemas.microsoft.com/office/powerpoint/2010/main" val="34171498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6" grpId="0"/>
      <p:bldP spid="17" grpId="0"/>
      <p:bldP spid="18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Advanced </a:t>
            </a:r>
            <a:r>
              <a:rPr lang="en-US" dirty="0"/>
              <a:t>Usage : Custom </a:t>
            </a:r>
            <a:r>
              <a:rPr lang="en-US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Metrics</a:t>
            </a:r>
            <a:endParaRPr lang="bg-BG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To understand what recursion is, you must first understand recursion.</a:t>
            </a:r>
            <a:endParaRPr lang="bg-BG" dirty="0"/>
          </a:p>
        </p:txBody>
      </p:sp>
      <p:sp>
        <p:nvSpPr>
          <p:cNvPr id="4" name="TextBox 3"/>
          <p:cNvSpPr txBox="1"/>
          <p:nvPr/>
        </p:nvSpPr>
        <p:spPr>
          <a:xfrm>
            <a:off x="974948" y="1557620"/>
            <a:ext cx="82089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action-execution-time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 body = </a:t>
            </a:r>
            <a:r>
              <a:rPr lang="en-US" dirty="0" err="1">
                <a:solidFill>
                  <a:schemeClr val="bg2"/>
                </a:solidFill>
                <a:latin typeface="Consolas" panose="020B0609020204030204" pitchFamily="49" charset="0"/>
              </a:rPr>
              <a:t>document.body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, result = -1;</a:t>
            </a:r>
          </a:p>
          <a:p>
            <a:endParaRPr lang="en-US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 = body.childNodes.length-1; </a:t>
            </a:r>
            <a:r>
              <a:rPr lang="en-US" dirty="0" err="1">
                <a:solidFill>
                  <a:schemeClr val="bg2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 &gt;= 0; </a:t>
            </a:r>
            <a:r>
              <a:rPr lang="en-US" dirty="0" err="1">
                <a:solidFill>
                  <a:schemeClr val="bg2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--) {</a:t>
            </a:r>
          </a:p>
          <a:p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2"/>
                </a:solidFill>
                <a:latin typeface="Consolas" panose="020B0609020204030204" pitchFamily="49" charset="0"/>
              </a:rPr>
              <a:t>body.childNodes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bg2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].</a:t>
            </a:r>
            <a:r>
              <a:rPr lang="en-US" dirty="0" err="1">
                <a:solidFill>
                  <a:schemeClr val="bg2"/>
                </a:solidFill>
                <a:latin typeface="Consolas" panose="020B0609020204030204" pitchFamily="49" charset="0"/>
              </a:rPr>
              <a:t>nodeType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 === 8) {</a:t>
            </a:r>
          </a:p>
          <a:p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    result = </a:t>
            </a:r>
            <a:r>
              <a:rPr lang="en-US" dirty="0" err="1">
                <a:solidFill>
                  <a:schemeClr val="bg2"/>
                </a:solidFill>
                <a:latin typeface="Consolas" panose="020B0609020204030204" pitchFamily="49" charset="0"/>
              </a:rPr>
              <a:t>JSON.parse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bg2"/>
                </a:solidFill>
                <a:latin typeface="Consolas" panose="020B0609020204030204" pitchFamily="49" charset="0"/>
              </a:rPr>
              <a:t>body.childNodes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[</a:t>
            </a:r>
            <a:r>
              <a:rPr lang="en-US" dirty="0" err="1">
                <a:solidFill>
                  <a:schemeClr val="bg2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].</a:t>
            </a:r>
            <a:r>
              <a:rPr lang="en-US" dirty="0" err="1">
                <a:solidFill>
                  <a:schemeClr val="bg2"/>
                </a:solidFill>
                <a:latin typeface="Consolas" panose="020B0609020204030204" pitchFamily="49" charset="0"/>
              </a:rPr>
              <a:t>nodeValue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).action;</a:t>
            </a:r>
          </a:p>
          <a:p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break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>
              <a:solidFill>
                <a:schemeClr val="bg2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chemeClr val="bg2"/>
                </a:solidFill>
                <a:latin typeface="Consolas" panose="020B0609020204030204" pitchFamily="49" charset="0"/>
              </a:rPr>
              <a:t> result;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72487" y="5299411"/>
            <a:ext cx="623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6"/>
                </a:solidFill>
                <a:latin typeface="FontAwesome" pitchFamily="2" charset="0"/>
              </a:rPr>
              <a:t>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04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Advanced </a:t>
            </a:r>
            <a:r>
              <a:rPr lang="en-US" dirty="0"/>
              <a:t>Usage : Automated </a:t>
            </a:r>
            <a:r>
              <a:rPr lang="en-US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Scripting</a:t>
            </a:r>
            <a:endParaRPr lang="bg-BG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Oct 31 == Dec 25, so Halloween is Christmas.</a:t>
            </a:r>
            <a:endParaRPr lang="bg-BG" dirty="0"/>
          </a:p>
        </p:txBody>
      </p:sp>
      <p:sp>
        <p:nvSpPr>
          <p:cNvPr id="4" name="TextBox 3"/>
          <p:cNvSpPr txBox="1"/>
          <p:nvPr/>
        </p:nvSpPr>
        <p:spPr>
          <a:xfrm>
            <a:off x="974948" y="1920602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// navigate to start page</a:t>
            </a:r>
          </a:p>
          <a:p>
            <a:r>
              <a:rPr lang="en-US" dirty="0" err="1">
                <a:solidFill>
                  <a:schemeClr val="bg2"/>
                </a:solidFill>
              </a:rPr>
              <a:t>logData</a:t>
            </a:r>
            <a:r>
              <a:rPr lang="en-US" dirty="0">
                <a:solidFill>
                  <a:schemeClr val="bg2"/>
                </a:solidFill>
              </a:rPr>
              <a:t>		0</a:t>
            </a:r>
          </a:p>
          <a:p>
            <a:r>
              <a:rPr lang="en-US" dirty="0">
                <a:solidFill>
                  <a:schemeClr val="bg2"/>
                </a:solidFill>
              </a:rPr>
              <a:t>navigate		http://mascots-staging.azurewebsites.net/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accent2"/>
                </a:solidFill>
              </a:rPr>
              <a:t>// input search</a:t>
            </a:r>
          </a:p>
          <a:p>
            <a:r>
              <a:rPr lang="en-US" dirty="0" err="1">
                <a:solidFill>
                  <a:schemeClr val="bg2"/>
                </a:solidFill>
              </a:rPr>
              <a:t>setValue</a:t>
            </a:r>
            <a:r>
              <a:rPr lang="en-US" dirty="0">
                <a:solidFill>
                  <a:schemeClr val="bg2"/>
                </a:solidFill>
              </a:rPr>
              <a:t>		name=q		</a:t>
            </a:r>
            <a:r>
              <a:rPr lang="en-US" dirty="0" err="1">
                <a:solidFill>
                  <a:schemeClr val="bg2"/>
                </a:solidFill>
              </a:rPr>
              <a:t>bo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 err="1">
                <a:solidFill>
                  <a:schemeClr val="bg2"/>
                </a:solidFill>
              </a:rPr>
              <a:t>logData</a:t>
            </a:r>
            <a:r>
              <a:rPr lang="en-US" dirty="0">
                <a:solidFill>
                  <a:schemeClr val="bg2"/>
                </a:solidFill>
              </a:rPr>
              <a:t>		1</a:t>
            </a:r>
          </a:p>
          <a:p>
            <a:r>
              <a:rPr lang="en-US" dirty="0" err="1">
                <a:solidFill>
                  <a:schemeClr val="bg2"/>
                </a:solidFill>
              </a:rPr>
              <a:t>submitForm</a:t>
            </a:r>
            <a:r>
              <a:rPr lang="en-US" dirty="0">
                <a:solidFill>
                  <a:schemeClr val="bg2"/>
                </a:solidFill>
              </a:rPr>
              <a:t> 	name=search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01494" y="2091252"/>
            <a:ext cx="774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Wingdings 3" panose="05040102010807070707" pitchFamily="18" charset="2"/>
              </a:rPr>
              <a:t>"</a:t>
            </a:r>
            <a:endParaRPr lang="en-US" sz="2400" dirty="0">
              <a:solidFill>
                <a:schemeClr val="accent2"/>
              </a:solidFill>
              <a:latin typeface="Wingdings 3" panose="05040102010807070707" pitchFamily="18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01494" y="2414879"/>
            <a:ext cx="774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Wingdings 3" panose="05040102010807070707" pitchFamily="18" charset="2"/>
              </a:rPr>
              <a:t>"</a:t>
            </a:r>
            <a:endParaRPr lang="en-US" sz="2400" dirty="0">
              <a:solidFill>
                <a:schemeClr val="accent2"/>
              </a:solidFill>
              <a:latin typeface="Wingdings 3" panose="05040102010807070707" pitchFamily="18" charset="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01494" y="3216746"/>
            <a:ext cx="774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Wingdings 3" panose="05040102010807070707" pitchFamily="18" charset="2"/>
              </a:rPr>
              <a:t>"</a:t>
            </a:r>
            <a:endParaRPr lang="en-US" sz="2400" dirty="0">
              <a:solidFill>
                <a:schemeClr val="accent2"/>
              </a:solidFill>
              <a:latin typeface="Wingdings 3" panose="05040102010807070707" pitchFamily="18" charset="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01494" y="3504778"/>
            <a:ext cx="774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Wingdings 3" panose="05040102010807070707" pitchFamily="18" charset="2"/>
              </a:rPr>
              <a:t>"</a:t>
            </a:r>
            <a:endParaRPr lang="en-US" sz="2400" dirty="0">
              <a:solidFill>
                <a:schemeClr val="accent2"/>
              </a:solidFill>
              <a:latin typeface="Wingdings 3" panose="05040102010807070707" pitchFamily="18" charset="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01494" y="3792810"/>
            <a:ext cx="774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Wingdings 3" panose="05040102010807070707" pitchFamily="18" charset="2"/>
              </a:rPr>
              <a:t>"</a:t>
            </a:r>
            <a:endParaRPr lang="en-US" sz="2400" dirty="0">
              <a:solidFill>
                <a:schemeClr val="accent2"/>
              </a:solidFill>
              <a:latin typeface="Wingdings 3" panose="05040102010807070707" pitchFamily="18" charset="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11848" y="3209014"/>
            <a:ext cx="774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Wingdings 3" panose="05040102010807070707" pitchFamily="18" charset="2"/>
              </a:rPr>
              <a:t>"</a:t>
            </a:r>
            <a:endParaRPr lang="en-US" sz="2400" dirty="0">
              <a:solidFill>
                <a:schemeClr val="accent2"/>
              </a:solidFill>
              <a:latin typeface="Wingdings 3" panose="05040102010807070707" pitchFamily="18" charset="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472487" y="5299411"/>
            <a:ext cx="623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6"/>
                </a:solidFill>
                <a:latin typeface="FontAwesome" pitchFamily="2" charset="0"/>
              </a:rPr>
              <a:t>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55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Advanced</a:t>
            </a:r>
            <a:r>
              <a:rPr lang="en-US" dirty="0"/>
              <a:t> Usage : </a:t>
            </a:r>
            <a:r>
              <a:rPr lang="en-US" dirty="0">
                <a:ea typeface="Open Sans Condensed" panose="020B0806030504020204" pitchFamily="34" charset="0"/>
                <a:cs typeface="Open Sans Condensed" panose="020B0806030504020204" pitchFamily="34" charset="0"/>
              </a:rPr>
              <a:t>Security</a:t>
            </a:r>
            <a:endParaRPr lang="bg-BG" dirty="0"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Don’t let Troy Hunt see this slide!</a:t>
            </a:r>
            <a:endParaRPr lang="bg-BG" dirty="0"/>
          </a:p>
        </p:txBody>
      </p:sp>
      <p:grpSp>
        <p:nvGrpSpPr>
          <p:cNvPr id="63" name="Group 62"/>
          <p:cNvGrpSpPr/>
          <p:nvPr/>
        </p:nvGrpSpPr>
        <p:grpSpPr>
          <a:xfrm>
            <a:off x="7778063" y="2351794"/>
            <a:ext cx="1656184" cy="1543860"/>
            <a:chOff x="7778063" y="2383603"/>
            <a:chExt cx="1656184" cy="1543860"/>
          </a:xfrm>
        </p:grpSpPr>
        <p:sp>
          <p:nvSpPr>
            <p:cNvPr id="42" name="Oval 41"/>
            <p:cNvSpPr/>
            <p:nvPr/>
          </p:nvSpPr>
          <p:spPr>
            <a:xfrm>
              <a:off x="7816304" y="2383603"/>
              <a:ext cx="1544288" cy="154386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0624" tIns="55312" rIns="110624" bIns="55312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0278" y="2388610"/>
              <a:ext cx="1311754" cy="1374220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7778063" y="3493093"/>
              <a:ext cx="1656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</a:rPr>
                <a:t>WWW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567832" y="1128514"/>
            <a:ext cx="2736304" cy="3016182"/>
            <a:chOff x="4022622" y="2204293"/>
            <a:chExt cx="1656184" cy="1825584"/>
          </a:xfrm>
        </p:grpSpPr>
        <p:grpSp>
          <p:nvGrpSpPr>
            <p:cNvPr id="43" name="Group 42"/>
            <p:cNvGrpSpPr/>
            <p:nvPr/>
          </p:nvGrpSpPr>
          <p:grpSpPr>
            <a:xfrm>
              <a:off x="4022622" y="2486017"/>
              <a:ext cx="1656184" cy="1543860"/>
              <a:chOff x="432697" y="2384611"/>
              <a:chExt cx="1656184" cy="1543860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488645" y="2384611"/>
                <a:ext cx="1544288" cy="154386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0624" tIns="55312" rIns="110624" bIns="55312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bg-BG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432697" y="3525833"/>
                <a:ext cx="1656184" cy="316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accent4"/>
                    </a:solidFill>
                  </a:rPr>
                  <a:t>FIREWALL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</p:grp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973"/>
            <a:stretch/>
          </p:blipFill>
          <p:spPr>
            <a:xfrm>
              <a:off x="4188138" y="2961785"/>
              <a:ext cx="1328080" cy="57144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0450" y="2204293"/>
              <a:ext cx="1328095" cy="1328103"/>
            </a:xfrm>
            <a:prstGeom prst="rect">
              <a:avLst/>
            </a:prstGeom>
          </p:spPr>
        </p:pic>
      </p:grpSp>
      <p:grpSp>
        <p:nvGrpSpPr>
          <p:cNvPr id="53" name="Group 52"/>
          <p:cNvGrpSpPr/>
          <p:nvPr/>
        </p:nvGrpSpPr>
        <p:grpSpPr>
          <a:xfrm>
            <a:off x="432697" y="2084355"/>
            <a:ext cx="1656184" cy="1812307"/>
            <a:chOff x="432697" y="2116164"/>
            <a:chExt cx="1656184" cy="1812307"/>
          </a:xfrm>
        </p:grpSpPr>
        <p:sp>
          <p:nvSpPr>
            <p:cNvPr id="54" name="Oval 53"/>
            <p:cNvSpPr/>
            <p:nvPr/>
          </p:nvSpPr>
          <p:spPr>
            <a:xfrm>
              <a:off x="488645" y="2384611"/>
              <a:ext cx="1544288" cy="154386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0624" tIns="55312" rIns="110624" bIns="55312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97863" y="2116164"/>
              <a:ext cx="739990" cy="156966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9600" dirty="0">
                  <a:solidFill>
                    <a:schemeClr val="accent4"/>
                  </a:solidFill>
                  <a:latin typeface="FontAwesome" pitchFamily="2" charset="0"/>
                </a:rPr>
                <a:t></a:t>
              </a:r>
              <a:endParaRPr lang="en-US" sz="6000" dirty="0">
                <a:solidFill>
                  <a:schemeClr val="accent4"/>
                </a:solidFill>
                <a:latin typeface="FontAwesome" pitchFamily="2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32697" y="3525833"/>
              <a:ext cx="1656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4"/>
                  </a:solidFill>
                </a:rPr>
                <a:t>WPT</a:t>
              </a:r>
            </a:p>
          </p:txBody>
        </p:sp>
      </p:grpSp>
      <p:cxnSp>
        <p:nvCxnSpPr>
          <p:cNvPr id="52" name="Straight Arrow Connector 51"/>
          <p:cNvCxnSpPr>
            <a:stCxn id="54" idx="6"/>
            <a:endCxn id="42" idx="2"/>
          </p:cNvCxnSpPr>
          <p:nvPr/>
        </p:nvCxnSpPr>
        <p:spPr>
          <a:xfrm flipV="1">
            <a:off x="2032933" y="3123724"/>
            <a:ext cx="5783371" cy="1008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42" idx="2"/>
            <a:endCxn id="54" idx="6"/>
          </p:cNvCxnSpPr>
          <p:nvPr/>
        </p:nvCxnSpPr>
        <p:spPr>
          <a:xfrm flipH="1">
            <a:off x="2032933" y="3123724"/>
            <a:ext cx="5783371" cy="100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urved Connector 78"/>
          <p:cNvCxnSpPr>
            <a:stCxn id="54" idx="4"/>
            <a:endCxn id="90" idx="1"/>
          </p:cNvCxnSpPr>
          <p:nvPr/>
        </p:nvCxnSpPr>
        <p:spPr>
          <a:xfrm rot="16200000" flipH="1">
            <a:off x="2158373" y="2999077"/>
            <a:ext cx="809984" cy="2605153"/>
          </a:xfrm>
          <a:prstGeom prst="curvedConnector2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urved Connector 93"/>
          <p:cNvCxnSpPr>
            <a:stCxn id="90" idx="3"/>
            <a:endCxn id="42" idx="4"/>
          </p:cNvCxnSpPr>
          <p:nvPr/>
        </p:nvCxnSpPr>
        <p:spPr>
          <a:xfrm flipV="1">
            <a:off x="6035512" y="3895654"/>
            <a:ext cx="2552936" cy="810992"/>
          </a:xfrm>
          <a:prstGeom prst="curvedConnector2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urved Connector 97"/>
          <p:cNvCxnSpPr>
            <a:stCxn id="42" idx="4"/>
            <a:endCxn id="90" idx="3"/>
          </p:cNvCxnSpPr>
          <p:nvPr/>
        </p:nvCxnSpPr>
        <p:spPr>
          <a:xfrm rot="5400000">
            <a:off x="6906484" y="3024682"/>
            <a:ext cx="810992" cy="2552936"/>
          </a:xfrm>
          <a:prstGeom prst="curved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urved Connector 100"/>
          <p:cNvCxnSpPr>
            <a:stCxn id="90" idx="1"/>
            <a:endCxn id="54" idx="4"/>
          </p:cNvCxnSpPr>
          <p:nvPr/>
        </p:nvCxnSpPr>
        <p:spPr>
          <a:xfrm rot="10800000">
            <a:off x="1260790" y="3896662"/>
            <a:ext cx="2605153" cy="809984"/>
          </a:xfrm>
          <a:prstGeom prst="curved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/>
          <p:cNvGrpSpPr/>
          <p:nvPr/>
        </p:nvGrpSpPr>
        <p:grpSpPr>
          <a:xfrm>
            <a:off x="3865942" y="4252329"/>
            <a:ext cx="2169570" cy="908633"/>
            <a:chOff x="3865942" y="4252329"/>
            <a:chExt cx="2169570" cy="908633"/>
          </a:xfrm>
        </p:grpSpPr>
        <p:sp>
          <p:nvSpPr>
            <p:cNvPr id="90" name="Rounded Rectangle 89"/>
            <p:cNvSpPr/>
            <p:nvPr/>
          </p:nvSpPr>
          <p:spPr>
            <a:xfrm>
              <a:off x="3865942" y="4252329"/>
              <a:ext cx="2169570" cy="90863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bg-BG" sz="1000" dirty="0">
                <a:solidFill>
                  <a:schemeClr val="tx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2394" y="4313297"/>
              <a:ext cx="765188" cy="765188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4867582" y="4434281"/>
              <a:ext cx="11048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accent4"/>
                  </a:solidFill>
                </a:rPr>
                <a:t>NGROK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</p:grpSp>
      <p:cxnSp>
        <p:nvCxnSpPr>
          <p:cNvPr id="106" name="Straight Arrow Connector 105"/>
          <p:cNvCxnSpPr>
            <a:stCxn id="54" idx="6"/>
            <a:endCxn id="45" idx="2"/>
          </p:cNvCxnSpPr>
          <p:nvPr/>
        </p:nvCxnSpPr>
        <p:spPr>
          <a:xfrm flipV="1">
            <a:off x="2032933" y="2869334"/>
            <a:ext cx="1627335" cy="255398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45" idx="2"/>
          </p:cNvCxnSpPr>
          <p:nvPr/>
        </p:nvCxnSpPr>
        <p:spPr>
          <a:xfrm flipH="1" flipV="1">
            <a:off x="1695624" y="-239638"/>
            <a:ext cx="1964644" cy="3108972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54" idx="6"/>
          </p:cNvCxnSpPr>
          <p:nvPr/>
        </p:nvCxnSpPr>
        <p:spPr>
          <a:xfrm>
            <a:off x="2032933" y="3124732"/>
            <a:ext cx="1719744" cy="237846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flipH="1">
            <a:off x="1695624" y="3379122"/>
            <a:ext cx="2078366" cy="2429912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Group 120"/>
          <p:cNvGrpSpPr/>
          <p:nvPr/>
        </p:nvGrpSpPr>
        <p:grpSpPr>
          <a:xfrm rot="19269392">
            <a:off x="8887096" y="1696662"/>
            <a:ext cx="1017820" cy="541295"/>
            <a:chOff x="3971559" y="2065415"/>
            <a:chExt cx="1017820" cy="541295"/>
          </a:xfrm>
        </p:grpSpPr>
        <p:sp>
          <p:nvSpPr>
            <p:cNvPr id="122" name="Oval 121"/>
            <p:cNvSpPr/>
            <p:nvPr/>
          </p:nvSpPr>
          <p:spPr>
            <a:xfrm rot="2080224">
              <a:off x="3981267" y="2102654"/>
              <a:ext cx="1008112" cy="504056"/>
            </a:xfrm>
            <a:prstGeom prst="ellipse">
              <a:avLst/>
            </a:prstGeom>
            <a:noFill/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internal</a:t>
              </a:r>
              <a:endParaRPr lang="bg-BG" sz="1000" dirty="0">
                <a:solidFill>
                  <a:schemeClr val="bg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23" name="Oval 122"/>
            <p:cNvSpPr/>
            <p:nvPr/>
          </p:nvSpPr>
          <p:spPr>
            <a:xfrm rot="1606195">
              <a:off x="3971559" y="2065415"/>
              <a:ext cx="1008112" cy="504056"/>
            </a:xfrm>
            <a:prstGeom prst="ellipse">
              <a:avLst/>
            </a:prstGeom>
            <a:noFill/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bg-BG" sz="1000">
                <a:solidFill>
                  <a:schemeClr val="bg2"/>
                </a:solidFill>
              </a:endParaRPr>
            </a:p>
          </p:txBody>
        </p:sp>
      </p:grpSp>
      <p:cxnSp>
        <p:nvCxnSpPr>
          <p:cNvPr id="124" name="Curved Connector 123"/>
          <p:cNvCxnSpPr/>
          <p:nvPr/>
        </p:nvCxnSpPr>
        <p:spPr>
          <a:xfrm rot="10800000" flipV="1">
            <a:off x="8617175" y="1992610"/>
            <a:ext cx="495273" cy="621709"/>
          </a:xfrm>
          <a:prstGeom prst="curvedConnector2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472487" y="5299411"/>
            <a:ext cx="623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6"/>
                </a:solidFill>
                <a:latin typeface="FontAwesome" pitchFamily="2" charset="0"/>
              </a:rPr>
              <a:t>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29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xit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xit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xit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9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250"/>
                            </p:stCondLst>
                            <p:childTnLst>
                              <p:par>
                                <p:cTn id="6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0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2" presetClass="exit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3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750"/>
                            </p:stCondLst>
                            <p:childTnLst>
                              <p:par>
                                <p:cTn id="9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250"/>
                            </p:stCondLst>
                            <p:childTnLst>
                              <p:par>
                                <p:cTn id="100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250"/>
                            </p:stCondLst>
                            <p:childTnLst>
                              <p:par>
                                <p:cTn id="104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3750"/>
                            </p:stCondLst>
                            <p:childTnLst>
                              <p:par>
                                <p:cTn id="108" presetID="2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4750"/>
                            </p:stCondLst>
                            <p:childTnLst>
                              <p:par>
                                <p:cTn id="112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We’ll</a:t>
            </a:r>
            <a:r>
              <a:rPr lang="en-US" dirty="0"/>
              <a:t> Cover</a:t>
            </a:r>
            <a:endParaRPr lang="bg-BG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This should only take a few hours.</a:t>
            </a:r>
            <a:endParaRPr lang="bg-BG" dirty="0"/>
          </a:p>
        </p:txBody>
      </p:sp>
      <p:sp>
        <p:nvSpPr>
          <p:cNvPr id="5" name="Rounded Rectangle 4"/>
          <p:cNvSpPr/>
          <p:nvPr/>
        </p:nvSpPr>
        <p:spPr>
          <a:xfrm>
            <a:off x="1048450" y="3012284"/>
            <a:ext cx="2229977" cy="297083"/>
          </a:xfrm>
          <a:prstGeom prst="roundRect">
            <a:avLst>
              <a:gd name="adj" fmla="val 50000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What</a:t>
            </a:r>
            <a:endParaRPr kumimoji="0" lang="bg-BG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981097" y="3012284"/>
            <a:ext cx="2229977" cy="297083"/>
          </a:xfrm>
          <a:prstGeom prst="roundRect">
            <a:avLst>
              <a:gd name="adj" fmla="val 50000"/>
            </a:avLst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How</a:t>
            </a:r>
            <a:endParaRPr kumimoji="0" lang="bg-BG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949823" y="3012284"/>
            <a:ext cx="2229977" cy="297083"/>
          </a:xfrm>
          <a:prstGeom prst="roundRect">
            <a:avLst>
              <a:gd name="adj" fmla="val 50000"/>
            </a:avLst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Basics</a:t>
            </a:r>
            <a:endParaRPr kumimoji="0" lang="bg-BG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882471" y="3012284"/>
            <a:ext cx="2229977" cy="297083"/>
          </a:xfrm>
          <a:prstGeom prst="roundRect">
            <a:avLst>
              <a:gd name="adj" fmla="val 50000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Advanced</a:t>
            </a:r>
            <a:endParaRPr kumimoji="0" lang="bg-BG" sz="1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8448" y="2419812"/>
            <a:ext cx="2229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</a:rPr>
              <a:t>1</a:t>
            </a:r>
            <a:r>
              <a:rPr kumimoji="0" lang="en-US" sz="4000" b="0" i="0" u="none" strike="noStrike" kern="0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</a:rPr>
              <a:t>st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</a:rPr>
              <a:t> </a:t>
            </a:r>
            <a:endParaRPr kumimoji="0" lang="bg-BG" sz="40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81097" y="3349702"/>
            <a:ext cx="2229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</a:rPr>
              <a:t>2</a:t>
            </a:r>
            <a:r>
              <a:rPr kumimoji="0" lang="en-US" sz="4000" b="0" i="0" u="none" strike="noStrike" kern="0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</a:rPr>
              <a:t>nd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</a:rPr>
              <a:t> </a:t>
            </a:r>
            <a:endParaRPr kumimoji="0" lang="bg-BG" sz="40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59506" y="2419812"/>
            <a:ext cx="2220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</a:rPr>
              <a:t>3</a:t>
            </a:r>
            <a:r>
              <a:rPr kumimoji="0" lang="en-US" sz="4000" b="0" i="0" u="none" strike="noStrike" kern="0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</a:rPr>
              <a:t>rd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</a:rPr>
              <a:t> </a:t>
            </a:r>
            <a:endParaRPr kumimoji="0" lang="bg-BG" sz="40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82471" y="3350199"/>
            <a:ext cx="2229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</a:rPr>
              <a:t>4</a:t>
            </a:r>
            <a:r>
              <a:rPr kumimoji="0" lang="en-US" sz="4000" b="0" i="0" u="none" strike="noStrike" kern="0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</a:rPr>
              <a:t>th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</a:rPr>
              <a:t> </a:t>
            </a:r>
            <a:endParaRPr kumimoji="0" lang="bg-BG" sz="40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48450" y="3989104"/>
            <a:ext cx="2229980" cy="502684"/>
          </a:xfrm>
          <a:prstGeom prst="rect">
            <a:avLst/>
          </a:prstGeom>
        </p:spPr>
        <p:txBody>
          <a:bodyPr wrap="square" lIns="91423" tIns="45711" rIns="91423" bIns="45711">
            <a:spAutoFit/>
          </a:bodyPr>
          <a:lstStyle/>
          <a:p>
            <a:pPr lvl="0" algn="ctr">
              <a:lnSpc>
                <a:spcPts val="1300"/>
              </a:lnSpc>
              <a:spcAft>
                <a:spcPts val="600"/>
              </a:spcAft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Open Sans Condensed" panose="020B0806030504020204" pitchFamily="34" charset="0"/>
                <a:cs typeface="Open Sans Condensed" panose="020B0806030504020204" pitchFamily="34" charset="0"/>
              </a:rPr>
              <a:t>What is</a:t>
            </a:r>
            <a:r>
              <a:rPr lang="en-US" kern="0" dirty="0">
                <a:solidFill>
                  <a:schemeClr val="accent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WebPageTest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?</a:t>
            </a:r>
          </a:p>
          <a:p>
            <a:pPr marL="0" marR="0" lvl="0" indent="0" algn="ctr" defTabSz="91440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Open Sans" pitchFamily="34" charset="0"/>
                <a:cs typeface="Open Sans" pitchFamily="34" charset="0"/>
              </a:rPr>
              <a:t>What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Open Sans" pitchFamily="34" charset="0"/>
                <a:cs typeface="Open Sans" pitchFamily="34" charset="0"/>
              </a:rPr>
              <a:t>WebPageTest</a:t>
            </a:r>
            <a:r>
              <a:rPr kumimoji="0" lang="en-US" sz="1100" b="0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Open Sans" pitchFamily="34" charset="0"/>
                <a:cs typeface="Open Sans" pitchFamily="34" charset="0"/>
              </a:rPr>
              <a:t> is and why it’s useful.</a:t>
            </a:r>
            <a:endParaRPr kumimoji="0" lang="bg-BG" sz="11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896146" y="1631743"/>
            <a:ext cx="2399878" cy="669396"/>
          </a:xfrm>
          <a:prstGeom prst="rect">
            <a:avLst/>
          </a:prstGeom>
        </p:spPr>
        <p:txBody>
          <a:bodyPr wrap="square" lIns="91423" tIns="45711" rIns="91423" bIns="45711">
            <a:spAutoFit/>
          </a:bodyPr>
          <a:lstStyle/>
          <a:p>
            <a:pPr lvl="0" algn="ctr">
              <a:lnSpc>
                <a:spcPts val="1300"/>
              </a:lnSpc>
              <a:spcAft>
                <a:spcPts val="600"/>
              </a:spcAft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How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ea typeface="Open Sans Condensed" panose="020B0806030504020204" pitchFamily="34" charset="0"/>
                <a:cs typeface="Open Sans Condensed" panose="020B0806030504020204" pitchFamily="34" charset="0"/>
              </a:rPr>
              <a:t>WebPageTest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ea typeface="Open Sans Condensed" panose="020B0806030504020204" pitchFamily="34" charset="0"/>
                <a:cs typeface="Open Sans Condensed" panose="020B0806030504020204" pitchFamily="34" charset="0"/>
              </a:rPr>
              <a:t> </a:t>
            </a:r>
            <a:r>
              <a:rPr lang="en-US" kern="0" dirty="0">
                <a:solidFill>
                  <a:schemeClr val="accent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Works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Open Sans" pitchFamily="34" charset="0"/>
                <a:cs typeface="Open Sans" pitchFamily="34" charset="0"/>
              </a:rPr>
              <a:t>The basic concept of synthetic</a:t>
            </a:r>
            <a:r>
              <a:rPr kumimoji="0" lang="en-US" sz="1100" b="0" i="0" u="none" strike="noStrike" kern="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Open Sans" pitchFamily="34" charset="0"/>
                <a:cs typeface="Open Sans" pitchFamily="34" charset="0"/>
              </a:rPr>
              <a:t> testing and architecture overview.</a:t>
            </a:r>
            <a:endParaRPr kumimoji="0" lang="bg-BG" sz="11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959506" y="3988607"/>
            <a:ext cx="2220295" cy="502684"/>
          </a:xfrm>
          <a:prstGeom prst="rect">
            <a:avLst/>
          </a:prstGeom>
        </p:spPr>
        <p:txBody>
          <a:bodyPr wrap="square" lIns="91423" tIns="45711" rIns="91423" bIns="4571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ea typeface="Open Sans Condensed" panose="020B0806030504020204" pitchFamily="34" charset="0"/>
                <a:cs typeface="Open Sans Condensed" panose="020B0806030504020204" pitchFamily="34" charset="0"/>
              </a:rPr>
              <a:t>Basic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Usage</a:t>
            </a:r>
          </a:p>
          <a:p>
            <a:pPr marL="0" marR="0" lvl="0" indent="0" algn="ctr" defTabSz="91440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sz="1100" kern="0" dirty="0">
                <a:solidFill>
                  <a:schemeClr val="tx2"/>
                </a:solidFill>
              </a:rPr>
              <a:t>How to configure and analyze a basic test.</a:t>
            </a:r>
            <a:endParaRPr kumimoji="0" lang="bg-BG" sz="11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882471" y="1631743"/>
            <a:ext cx="2229977" cy="669396"/>
          </a:xfrm>
          <a:prstGeom prst="rect">
            <a:avLst/>
          </a:prstGeom>
        </p:spPr>
        <p:txBody>
          <a:bodyPr wrap="square" lIns="91423" tIns="45711" rIns="91423" bIns="4571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ea typeface="Open Sans Condensed" panose="020B0806030504020204" pitchFamily="34" charset="0"/>
                <a:cs typeface="Open Sans Condensed" panose="020B0806030504020204" pitchFamily="34" charset="0"/>
              </a:rPr>
              <a:t>Advanced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Usage</a:t>
            </a:r>
          </a:p>
          <a:p>
            <a:pPr marL="0" marR="0" lvl="0" indent="0" algn="ctr" defTabSz="91440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sz="1100" kern="0" dirty="0">
                <a:solidFill>
                  <a:schemeClr val="tx2"/>
                </a:solidFill>
              </a:rPr>
              <a:t>Dive into the deep end and put </a:t>
            </a:r>
            <a:r>
              <a:rPr lang="en-US" sz="1100" kern="0" dirty="0" err="1">
                <a:solidFill>
                  <a:schemeClr val="tx2"/>
                </a:solidFill>
              </a:rPr>
              <a:t>WebPageTest</a:t>
            </a:r>
            <a:r>
              <a:rPr lang="en-US" sz="1100" kern="0" dirty="0">
                <a:solidFill>
                  <a:schemeClr val="tx2"/>
                </a:solidFill>
              </a:rPr>
              <a:t> through its paces.</a:t>
            </a:r>
            <a:endParaRPr kumimoji="0" lang="bg-BG" sz="11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cxnSp>
        <p:nvCxnSpPr>
          <p:cNvPr id="17" name="Straight Connector 67"/>
          <p:cNvCxnSpPr>
            <a:stCxn id="5" idx="2"/>
          </p:cNvCxnSpPr>
          <p:nvPr/>
        </p:nvCxnSpPr>
        <p:spPr>
          <a:xfrm>
            <a:off x="2163439" y="3309367"/>
            <a:ext cx="0" cy="563197"/>
          </a:xfrm>
          <a:prstGeom prst="straightConnector1">
            <a:avLst/>
          </a:prstGeom>
          <a:ln w="19050" cap="rnd" cmpd="sng">
            <a:solidFill>
              <a:schemeClr val="bg2">
                <a:lumMod val="60000"/>
                <a:lumOff val="40000"/>
              </a:schemeClr>
            </a:solidFill>
            <a:prstDash val="sysDot"/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67"/>
          <p:cNvCxnSpPr>
            <a:stCxn id="14" idx="2"/>
            <a:endCxn id="6" idx="0"/>
          </p:cNvCxnSpPr>
          <p:nvPr/>
        </p:nvCxnSpPr>
        <p:spPr>
          <a:xfrm>
            <a:off x="4096085" y="2301139"/>
            <a:ext cx="1" cy="711145"/>
          </a:xfrm>
          <a:prstGeom prst="straightConnector1">
            <a:avLst/>
          </a:prstGeom>
          <a:ln w="19050" cap="rnd" cmpd="sng">
            <a:solidFill>
              <a:schemeClr val="bg2">
                <a:lumMod val="60000"/>
                <a:lumOff val="40000"/>
              </a:schemeClr>
            </a:solidFill>
            <a:prstDash val="sysDot"/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67"/>
          <p:cNvCxnSpPr>
            <a:stCxn id="7" idx="2"/>
          </p:cNvCxnSpPr>
          <p:nvPr/>
        </p:nvCxnSpPr>
        <p:spPr>
          <a:xfrm>
            <a:off x="6064812" y="3309367"/>
            <a:ext cx="0" cy="563197"/>
          </a:xfrm>
          <a:prstGeom prst="straightConnector1">
            <a:avLst/>
          </a:prstGeom>
          <a:ln w="19050" cap="rnd" cmpd="sng">
            <a:solidFill>
              <a:schemeClr val="bg2">
                <a:lumMod val="60000"/>
                <a:lumOff val="40000"/>
              </a:schemeClr>
            </a:solidFill>
            <a:prstDash val="sysDot"/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67"/>
          <p:cNvCxnSpPr>
            <a:stCxn id="16" idx="2"/>
            <a:endCxn id="8" idx="0"/>
          </p:cNvCxnSpPr>
          <p:nvPr/>
        </p:nvCxnSpPr>
        <p:spPr>
          <a:xfrm>
            <a:off x="7997460" y="2301139"/>
            <a:ext cx="0" cy="711145"/>
          </a:xfrm>
          <a:prstGeom prst="straightConnector1">
            <a:avLst/>
          </a:prstGeom>
          <a:ln w="19050" cap="rnd" cmpd="sng">
            <a:solidFill>
              <a:schemeClr val="bg2">
                <a:lumMod val="60000"/>
                <a:lumOff val="40000"/>
              </a:schemeClr>
            </a:solidFill>
            <a:prstDash val="sysDot"/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4156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750"/>
                            </p:stCondLst>
                            <p:childTnLst>
                              <p:par>
                                <p:cTn id="3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50"/>
                            </p:stCondLst>
                            <p:childTnLst>
                              <p:par>
                                <p:cTn id="4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75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25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750"/>
                            </p:stCondLst>
                            <p:childTnLst>
                              <p:par>
                                <p:cTn id="7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Advanced </a:t>
            </a:r>
            <a:r>
              <a:rPr lang="en-US" dirty="0"/>
              <a:t>Usage : API</a:t>
            </a:r>
            <a:endParaRPr lang="bg-BG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These jokes aren’t bad. They’re in “beta”.</a:t>
            </a:r>
            <a:endParaRPr lang="bg-BG" dirty="0"/>
          </a:p>
        </p:txBody>
      </p:sp>
      <p:sp>
        <p:nvSpPr>
          <p:cNvPr id="5" name="TextBox 4"/>
          <p:cNvSpPr txBox="1"/>
          <p:nvPr/>
        </p:nvSpPr>
        <p:spPr>
          <a:xfrm>
            <a:off x="9472487" y="5299411"/>
            <a:ext cx="623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6"/>
                </a:solidFill>
                <a:latin typeface="FontAwesome" pitchFamily="2" charset="0"/>
              </a:rPr>
              <a:t>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404" y="128579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6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rgbClr val="597B7D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Thanks!</a:t>
            </a:r>
            <a:r>
              <a:rPr lang="en-US" dirty="0">
                <a:solidFill>
                  <a:srgbClr val="597B7D"/>
                </a:solidFill>
              </a:rPr>
              <a:t> Questions?</a:t>
            </a:r>
            <a:endParaRPr lang="bg-BG" dirty="0">
              <a:solidFill>
                <a:srgbClr val="597B7D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Send complaints to: trash@molnar.com</a:t>
            </a:r>
            <a:endParaRPr lang="bg-BG" dirty="0"/>
          </a:p>
        </p:txBody>
      </p:sp>
      <p:sp>
        <p:nvSpPr>
          <p:cNvPr id="185" name="Oval 184"/>
          <p:cNvSpPr/>
          <p:nvPr/>
        </p:nvSpPr>
        <p:spPr>
          <a:xfrm>
            <a:off x="5862650" y="2805584"/>
            <a:ext cx="432048" cy="432048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6376144" y="2090397"/>
            <a:ext cx="367240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ts val="17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Twitter</a:t>
            </a:r>
            <a:endParaRPr kumimoji="0" lang="bg-BG" sz="11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ea typeface="Open Sans" pitchFamily="34" charset="0"/>
              <a:cs typeface="Open Sans" pitchFamily="34" charset="0"/>
            </a:endParaRPr>
          </a:p>
          <a:p>
            <a:pPr marL="0" marR="0" lvl="0" indent="0" algn="just" defTabSz="91440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Open Sans" pitchFamily="34" charset="0"/>
                <a:cs typeface="Open Sans" pitchFamily="34" charset="0"/>
              </a:rPr>
              <a:t>@nikmd23</a:t>
            </a:r>
          </a:p>
        </p:txBody>
      </p:sp>
      <p:sp>
        <p:nvSpPr>
          <p:cNvPr id="188" name="Oval 187"/>
          <p:cNvSpPr/>
          <p:nvPr/>
        </p:nvSpPr>
        <p:spPr>
          <a:xfrm>
            <a:off x="5862650" y="2112900"/>
            <a:ext cx="432048" cy="432048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90" name="Rectangle 189"/>
          <p:cNvSpPr/>
          <p:nvPr/>
        </p:nvSpPr>
        <p:spPr>
          <a:xfrm>
            <a:off x="6376144" y="2783081"/>
            <a:ext cx="367240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ts val="17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Blog</a:t>
            </a:r>
            <a:endParaRPr kumimoji="0" lang="bg-BG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  <a:p>
            <a:pPr marL="0" marR="0" lvl="0" indent="0" algn="just" defTabSz="91440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Open Sans" pitchFamily="34" charset="0"/>
                <a:cs typeface="Open Sans" pitchFamily="34" charset="0"/>
              </a:rPr>
              <a:t>nikcodes.com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6376144" y="3504778"/>
            <a:ext cx="367240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ts val="17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Pluralsight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too</a:t>
            </a:r>
            <a:endParaRPr kumimoji="0" lang="bg-BG" sz="11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  <a:p>
            <a:pPr marL="0" marR="0" lvl="0" indent="0" algn="just" defTabSz="91440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Open Sans" pitchFamily="34" charset="0"/>
                <a:cs typeface="Open Sans" pitchFamily="34" charset="0"/>
              </a:rPr>
              <a:t>help my 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Open Sans" pitchFamily="34" charset="0"/>
                <a:cs typeface="Open Sans" pitchFamily="34" charset="0"/>
              </a:rPr>
              <a:t>royaltie</a:t>
            </a:r>
            <a:r>
              <a:rPr lang="en-US" sz="1100" kern="0" dirty="0">
                <a:solidFill>
                  <a:schemeClr val="tx2"/>
                </a:solidFill>
                <a:ea typeface="Open Sans" pitchFamily="34" charset="0"/>
                <a:cs typeface="Open Sans" pitchFamily="34" charset="0"/>
              </a:rPr>
              <a:t>s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Open Sans" pitchFamily="34" charset="0"/>
                <a:cs typeface="Open Sans" pitchFamily="34" charset="0"/>
              </a:rPr>
              <a:t>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68" y="1128514"/>
            <a:ext cx="3873492" cy="38734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17740" y="2098092"/>
            <a:ext cx="32186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400" dirty="0">
                <a:latin typeface="FontAwesome" pitchFamily="2" charset="0"/>
              </a:rPr>
              <a:t>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5936792" y="2755081"/>
            <a:ext cx="32186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400" dirty="0">
                <a:latin typeface="FontAwesome" pitchFamily="2" charset="0"/>
              </a:rPr>
              <a:t>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35" r="33287" b="32689"/>
          <a:stretch/>
        </p:blipFill>
        <p:spPr>
          <a:xfrm>
            <a:off x="5852555" y="3516945"/>
            <a:ext cx="490342" cy="452720"/>
          </a:xfrm>
          <a:prstGeom prst="rect">
            <a:avLst/>
          </a:prstGeom>
        </p:spPr>
      </p:pic>
      <p:sp>
        <p:nvSpPr>
          <p:cNvPr id="194" name="Text Placeholder 2"/>
          <p:cNvSpPr txBox="1">
            <a:spLocks/>
          </p:cNvSpPr>
          <p:nvPr/>
        </p:nvSpPr>
        <p:spPr>
          <a:xfrm>
            <a:off x="990484" y="4895030"/>
            <a:ext cx="3528392" cy="290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accent2"/>
                </a:solidFill>
                <a:latin typeface="+mn-lt"/>
                <a:ea typeface="Open Sans Condensed Light" panose="020B0306030504020204" pitchFamily="34" charset="0"/>
                <a:cs typeface="Open Sans Condensed Light" panose="020B0306030504020204" pitchFamily="34" charset="0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http://bit.ly/faster-with-wpt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4275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5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75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 animBg="1"/>
      <p:bldP spid="186" grpId="0"/>
      <p:bldP spid="188" grpId="0" animBg="1"/>
      <p:bldP spid="190" grpId="0"/>
      <p:bldP spid="191" grpId="0"/>
      <p:bldP spid="6" grpId="0"/>
      <p:bldP spid="192" grpId="0"/>
      <p:bldP spid="19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ara-globaldash-location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0603" y="1151498"/>
            <a:ext cx="7217602" cy="405673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WebPageTest</a:t>
            </a:r>
            <a:r>
              <a:rPr lang="en-US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?</a:t>
            </a:r>
            <a:endParaRPr lang="bg-BG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Around the world, around the world. Around the world, around the world. Now Daft Punk is stuck in your head.</a:t>
            </a:r>
            <a:endParaRPr lang="bg-BG" dirty="0"/>
          </a:p>
        </p:txBody>
      </p:sp>
      <p:grpSp>
        <p:nvGrpSpPr>
          <p:cNvPr id="10" name="Group 9"/>
          <p:cNvGrpSpPr/>
          <p:nvPr/>
        </p:nvGrpSpPr>
        <p:grpSpPr>
          <a:xfrm rot="19765680">
            <a:off x="7566148" y="3603107"/>
            <a:ext cx="1017819" cy="541295"/>
            <a:chOff x="3971559" y="2065415"/>
            <a:chExt cx="1017819" cy="541295"/>
          </a:xfrm>
        </p:grpSpPr>
        <p:sp>
          <p:nvSpPr>
            <p:cNvPr id="11" name="Oval 10"/>
            <p:cNvSpPr/>
            <p:nvPr/>
          </p:nvSpPr>
          <p:spPr>
            <a:xfrm rot="2080224">
              <a:off x="3981266" y="2102654"/>
              <a:ext cx="1008112" cy="504056"/>
            </a:xfrm>
            <a:prstGeom prst="ellipse">
              <a:avLst/>
            </a:prstGeom>
            <a:noFill/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000" dirty="0">
                  <a:solidFill>
                    <a:schemeClr val="accent2"/>
                  </a:solidFill>
                </a:rPr>
                <a:t>Poor </a:t>
              </a:r>
              <a:r>
                <a:rPr lang="en-US" sz="1000" dirty="0">
                  <a:solidFill>
                    <a:schemeClr val="accent2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Australians</a:t>
              </a:r>
              <a:br>
                <a:rPr lang="en-US" sz="1000" dirty="0">
                  <a:solidFill>
                    <a:schemeClr val="accent2"/>
                  </a:solidFill>
                </a:rPr>
              </a:br>
              <a:r>
                <a:rPr lang="en-US" sz="1000" dirty="0">
                  <a:solidFill>
                    <a:schemeClr val="accent2"/>
                  </a:solidFill>
                </a:rPr>
                <a:t>:(</a:t>
              </a:r>
              <a:endParaRPr lang="bg-BG" sz="1000" dirty="0">
                <a:solidFill>
                  <a:schemeClr val="accent2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 rot="1606195">
              <a:off x="3971559" y="2065415"/>
              <a:ext cx="1008112" cy="504056"/>
            </a:xfrm>
            <a:prstGeom prst="ellipse">
              <a:avLst/>
            </a:prstGeom>
            <a:noFill/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bg-BG" sz="1000">
                <a:solidFill>
                  <a:schemeClr val="bg2"/>
                </a:solidFill>
              </a:endParaRPr>
            </a:p>
          </p:txBody>
        </p:sp>
      </p:grpSp>
      <p:cxnSp>
        <p:nvCxnSpPr>
          <p:cNvPr id="22" name="Curved Connector 21"/>
          <p:cNvCxnSpPr/>
          <p:nvPr/>
        </p:nvCxnSpPr>
        <p:spPr>
          <a:xfrm rot="5400000">
            <a:off x="7171988" y="3796566"/>
            <a:ext cx="451245" cy="83738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 rot="19269392">
            <a:off x="1320785" y="3157507"/>
            <a:ext cx="1017820" cy="541295"/>
            <a:chOff x="3971559" y="2065415"/>
            <a:chExt cx="1017820" cy="541295"/>
          </a:xfrm>
        </p:grpSpPr>
        <p:sp>
          <p:nvSpPr>
            <p:cNvPr id="13" name="Oval 12"/>
            <p:cNvSpPr/>
            <p:nvPr/>
          </p:nvSpPr>
          <p:spPr>
            <a:xfrm rot="2080224">
              <a:off x="3981267" y="2102654"/>
              <a:ext cx="1008112" cy="504056"/>
            </a:xfrm>
            <a:prstGeom prst="ellipse">
              <a:avLst/>
            </a:prstGeom>
            <a:noFill/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000" dirty="0" err="1">
                  <a:solidFill>
                    <a:schemeClr val="bg2"/>
                  </a:solidFill>
                </a:rPr>
                <a:t>Yey</a:t>
              </a:r>
              <a:r>
                <a:rPr lang="en-US" sz="1000" dirty="0">
                  <a:solidFill>
                    <a:schemeClr val="bg2"/>
                  </a:solidFill>
                </a:rPr>
                <a:t> </a:t>
              </a:r>
              <a:r>
                <a:rPr lang="en-US" sz="1000" dirty="0" err="1">
                  <a:solidFill>
                    <a:schemeClr val="bg2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Murica</a:t>
              </a:r>
              <a:r>
                <a:rPr lang="en-US" sz="1000" dirty="0">
                  <a:solidFill>
                    <a:schemeClr val="bg2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!</a:t>
              </a:r>
              <a:endParaRPr lang="bg-BG" sz="1000" dirty="0">
                <a:solidFill>
                  <a:schemeClr val="bg2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 rot="1606195">
              <a:off x="3971559" y="2065415"/>
              <a:ext cx="1008112" cy="504056"/>
            </a:xfrm>
            <a:prstGeom prst="ellipse">
              <a:avLst/>
            </a:prstGeom>
            <a:noFill/>
            <a:ln w="952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bg-BG" sz="1000">
                <a:solidFill>
                  <a:schemeClr val="bg2"/>
                </a:solidFill>
              </a:endParaRPr>
            </a:p>
          </p:txBody>
        </p:sp>
      </p:grpSp>
      <p:cxnSp>
        <p:nvCxnSpPr>
          <p:cNvPr id="6" name="Curved Connector 5"/>
          <p:cNvCxnSpPr/>
          <p:nvPr/>
        </p:nvCxnSpPr>
        <p:spPr>
          <a:xfrm rot="5400000" flipH="1" flipV="1">
            <a:off x="2471903" y="2264833"/>
            <a:ext cx="457554" cy="1590288"/>
          </a:xfrm>
          <a:prstGeom prst="curvedConnector2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/>
          <p:cNvCxnSpPr/>
          <p:nvPr/>
        </p:nvCxnSpPr>
        <p:spPr>
          <a:xfrm rot="16200000" flipH="1">
            <a:off x="2102696" y="3256078"/>
            <a:ext cx="849740" cy="1807899"/>
          </a:xfrm>
          <a:prstGeom prst="curvedConnector2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97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WebPageTest</a:t>
            </a:r>
            <a:r>
              <a:rPr lang="en-US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?</a:t>
            </a:r>
            <a:endParaRPr lang="bg-BG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It’s a test for a web page. Duh.</a:t>
            </a:r>
            <a:endParaRPr lang="bg-BG" dirty="0"/>
          </a:p>
        </p:txBody>
      </p:sp>
      <p:sp>
        <p:nvSpPr>
          <p:cNvPr id="4" name="Oval 3"/>
          <p:cNvSpPr/>
          <p:nvPr/>
        </p:nvSpPr>
        <p:spPr>
          <a:xfrm>
            <a:off x="6088112" y="1783489"/>
            <a:ext cx="1544288" cy="154386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4" tIns="55312" rIns="110624" bIns="55312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84056" y="3531136"/>
            <a:ext cx="2552400" cy="893970"/>
          </a:xfrm>
          <a:prstGeom prst="rect">
            <a:avLst/>
          </a:prstGeom>
          <a:noFill/>
        </p:spPr>
        <p:txBody>
          <a:bodyPr wrap="square" lIns="110624" tIns="55312" rIns="110624" bIns="55312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</a:rPr>
              <a:t>Synthetic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Testing</a:t>
            </a:r>
          </a:p>
          <a:p>
            <a:pPr marL="0" marR="0" lvl="0" indent="0" algn="ctr" defTabSz="91440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How do I make this page faster?</a:t>
            </a:r>
          </a:p>
        </p:txBody>
      </p:sp>
      <p:sp>
        <p:nvSpPr>
          <p:cNvPr id="9" name="Oval 8"/>
          <p:cNvSpPr/>
          <p:nvPr/>
        </p:nvSpPr>
        <p:spPr>
          <a:xfrm>
            <a:off x="2639738" y="1778578"/>
            <a:ext cx="1544288" cy="154386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24" tIns="55312" rIns="110624" bIns="55312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35682" y="3526224"/>
            <a:ext cx="2552400" cy="893970"/>
          </a:xfrm>
          <a:prstGeom prst="rect">
            <a:avLst/>
          </a:prstGeom>
          <a:noFill/>
        </p:spPr>
        <p:txBody>
          <a:bodyPr wrap="square" lIns="110624" tIns="55312" rIns="110624" bIns="55312" rtlCol="0">
            <a:spAutoFit/>
          </a:bodyPr>
          <a:lstStyle/>
          <a:p>
            <a:pPr lvl="0" algn="ctr">
              <a:lnSpc>
                <a:spcPts val="1800"/>
              </a:lnSpc>
              <a:spcAft>
                <a:spcPts val="600"/>
              </a:spcAft>
              <a:defRPr/>
            </a:pPr>
            <a:r>
              <a:rPr lang="en-US" sz="2400" kern="0" dirty="0">
                <a:solidFill>
                  <a:schemeClr val="tx2"/>
                </a:solidFill>
              </a:rPr>
              <a:t>Real User</a:t>
            </a:r>
          </a:p>
          <a:p>
            <a:pPr lvl="0" algn="ctr">
              <a:lnSpc>
                <a:spcPts val="1800"/>
              </a:lnSpc>
              <a:spcAft>
                <a:spcPts val="600"/>
              </a:spcAft>
              <a:defRPr/>
            </a:pPr>
            <a:r>
              <a:rPr lang="en-US" sz="2400" kern="0" dirty="0">
                <a:solidFill>
                  <a:schemeClr val="accent4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Monitoring</a:t>
            </a:r>
          </a:p>
          <a:p>
            <a:pPr marL="0" marR="0" lvl="0" indent="0" algn="ctr" defTabSz="91440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100" kern="0" dirty="0">
                <a:solidFill>
                  <a:schemeClr val="tx2"/>
                </a:solidFill>
              </a:rPr>
              <a:t>H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ow fast is this page?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90261" y="1996510"/>
            <a:ext cx="739990" cy="11079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6600" dirty="0">
                <a:solidFill>
                  <a:schemeClr val="accent2"/>
                </a:solidFill>
                <a:latin typeface="FontAwesome" pitchFamily="2" charset="0"/>
              </a:rPr>
              <a:t></a:t>
            </a:r>
            <a:endParaRPr lang="en-US" sz="44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09" r="15173"/>
          <a:stretch/>
        </p:blipFill>
        <p:spPr>
          <a:xfrm>
            <a:off x="3140270" y="2168253"/>
            <a:ext cx="543224" cy="76451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 rot="19172639">
            <a:off x="8190392" y="3241028"/>
            <a:ext cx="1017820" cy="541295"/>
            <a:chOff x="3971559" y="2065415"/>
            <a:chExt cx="1017820" cy="541295"/>
          </a:xfrm>
        </p:grpSpPr>
        <p:sp>
          <p:nvSpPr>
            <p:cNvPr id="21" name="Oval 20"/>
            <p:cNvSpPr/>
            <p:nvPr/>
          </p:nvSpPr>
          <p:spPr>
            <a:xfrm rot="2080224">
              <a:off x="3981267" y="2102654"/>
              <a:ext cx="1008112" cy="50405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000" dirty="0" err="1">
                  <a:solidFill>
                    <a:schemeClr val="bg2"/>
                  </a:solidFill>
                </a:rPr>
                <a:t>WebPagetest</a:t>
              </a:r>
              <a:r>
                <a:rPr lang="en-US" sz="1000" dirty="0">
                  <a:solidFill>
                    <a:schemeClr val="bg2"/>
                  </a:solidFill>
                </a:rPr>
                <a:t> is</a:t>
              </a:r>
              <a:br>
                <a:rPr lang="en-US" sz="1000" dirty="0">
                  <a:solidFill>
                    <a:schemeClr val="bg2"/>
                  </a:solidFill>
                </a:rPr>
              </a:br>
              <a:r>
                <a:rPr lang="en-US" sz="1000" dirty="0">
                  <a:solidFill>
                    <a:schemeClr val="bg2"/>
                  </a:solidFill>
                </a:rPr>
                <a:t>this one</a:t>
              </a:r>
              <a:endParaRPr lang="bg-BG" sz="1000" dirty="0">
                <a:solidFill>
                  <a:schemeClr val="bg2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 rot="1606195">
              <a:off x="3971559" y="2065415"/>
              <a:ext cx="1008112" cy="504056"/>
            </a:xfrm>
            <a:prstGeom prst="ellipse">
              <a:avLst/>
            </a:prstGeom>
            <a:noFill/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bg-BG" sz="1000">
                <a:solidFill>
                  <a:schemeClr val="bg2"/>
                </a:solidFill>
              </a:endParaRPr>
            </a:p>
          </p:txBody>
        </p:sp>
      </p:grpSp>
      <p:cxnSp>
        <p:nvCxnSpPr>
          <p:cNvPr id="24" name="Curved Connector 23"/>
          <p:cNvCxnSpPr/>
          <p:nvPr/>
        </p:nvCxnSpPr>
        <p:spPr>
          <a:xfrm rot="16200000" flipV="1">
            <a:off x="7792327" y="2658632"/>
            <a:ext cx="688259" cy="68796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24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0" animBg="1"/>
      <p:bldP spid="10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WebPageTest</a:t>
            </a:r>
            <a:r>
              <a:rPr lang="en-US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?</a:t>
            </a:r>
            <a:endParaRPr lang="bg-BG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Whoa… That’s some cool animation.</a:t>
            </a:r>
            <a:endParaRPr lang="bg-BG" dirty="0"/>
          </a:p>
        </p:txBody>
      </p:sp>
      <p:sp>
        <p:nvSpPr>
          <p:cNvPr id="5" name="Oval 4"/>
          <p:cNvSpPr/>
          <p:nvPr/>
        </p:nvSpPr>
        <p:spPr>
          <a:xfrm>
            <a:off x="3522352" y="2636892"/>
            <a:ext cx="638548" cy="638549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23" tIns="45711" rIns="91423" bIns="45711" spcCol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4000" b="0" i="0" u="none" strike="noStrike" kern="0" cap="none" spc="0" normalizeH="0" baseline="0" noProof="0">
              <a:ln>
                <a:noFill/>
              </a:ln>
              <a:solidFill>
                <a:srgbClr val="677AA2"/>
              </a:solidFill>
              <a:effectLst/>
              <a:uLnTx/>
              <a:uFillTx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3456" y="3408541"/>
            <a:ext cx="2664296" cy="276981"/>
          </a:xfrm>
          <a:prstGeom prst="rect">
            <a:avLst/>
          </a:prstGeom>
        </p:spPr>
        <p:txBody>
          <a:bodyPr wrap="square" lIns="91423" tIns="45711" rIns="91423" bIns="45711">
            <a:spAutoFit/>
          </a:bodyPr>
          <a:lstStyle/>
          <a:p>
            <a:pPr lvl="0" algn="ctr">
              <a:lnSpc>
                <a:spcPts val="1300"/>
              </a:lnSpc>
              <a:spcAft>
                <a:spcPts val="600"/>
              </a:spcAft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Open Sans Condensed" panose="020B0806030504020204" pitchFamily="34" charset="0"/>
                <a:cs typeface="Open Sans Condensed" panose="020B0806030504020204" pitchFamily="34" charset="0"/>
              </a:rPr>
              <a:t>Began life </a:t>
            </a:r>
            <a:r>
              <a:rPr lang="en-US" kern="0" noProof="0" dirty="0">
                <a:solidFill>
                  <a:schemeClr val="accent1"/>
                </a:solidFill>
                <a:ea typeface="Open Sans Condensed" panose="020B0806030504020204" pitchFamily="34" charset="0"/>
                <a:cs typeface="Open Sans Condensed" panose="020B0806030504020204" pitchFamily="34" charset="0"/>
              </a:rPr>
              <a:t>during the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dial up </a:t>
            </a:r>
            <a:r>
              <a:rPr lang="en-US" kern="0" dirty="0">
                <a:solidFill>
                  <a:schemeClr val="accent1"/>
                </a:solidFill>
                <a:ea typeface="Open Sans Condensed" panose="020B0806030504020204" pitchFamily="34" charset="0"/>
                <a:cs typeface="Open Sans Condensed" panose="020B0806030504020204" pitchFamily="34" charset="0"/>
              </a:rPr>
              <a:t>era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1196330" y="2636892"/>
            <a:ext cx="638548" cy="638549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23" tIns="45711" rIns="91423" bIns="45711" spcCol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4000" b="0" i="0" u="none" strike="noStrike" kern="0" cap="none" spc="0" normalizeH="0" baseline="0" noProof="0">
              <a:ln>
                <a:noFill/>
              </a:ln>
              <a:solidFill>
                <a:srgbClr val="677AA2"/>
              </a:solidFill>
              <a:effectLst/>
              <a:uLnTx/>
              <a:uFillTx/>
            </a:endParaRPr>
          </a:p>
        </p:txBody>
      </p:sp>
      <p:cxnSp>
        <p:nvCxnSpPr>
          <p:cNvPr id="8" name="Straight Connector 67"/>
          <p:cNvCxnSpPr>
            <a:stCxn id="5" idx="2"/>
            <a:endCxn id="7" idx="6"/>
          </p:cNvCxnSpPr>
          <p:nvPr/>
        </p:nvCxnSpPr>
        <p:spPr>
          <a:xfrm flipH="1">
            <a:off x="1834878" y="2956167"/>
            <a:ext cx="1687474" cy="0"/>
          </a:xfrm>
          <a:prstGeom prst="straightConnector1">
            <a:avLst/>
          </a:prstGeom>
          <a:ln w="9525" cap="sq" cmpd="sng">
            <a:solidFill>
              <a:schemeClr val="tx2"/>
            </a:solidFill>
            <a:prstDash val="solid"/>
            <a:bevel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75907" y="1835820"/>
            <a:ext cx="1481597" cy="584757"/>
          </a:xfrm>
          <a:prstGeom prst="rect">
            <a:avLst/>
          </a:prstGeom>
        </p:spPr>
        <p:txBody>
          <a:bodyPr wrap="square" lIns="91423" tIns="45711" rIns="91423" bIns="4571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Open Sans" pitchFamily="34" charset="0"/>
                <a:cs typeface="Open Sans" pitchFamily="34" charset="0"/>
              </a:rPr>
              <a:t>2005</a:t>
            </a:r>
          </a:p>
        </p:txBody>
      </p:sp>
      <p:cxnSp>
        <p:nvCxnSpPr>
          <p:cNvPr id="10" name="Straight Connector 67"/>
          <p:cNvCxnSpPr>
            <a:stCxn id="9" idx="2"/>
            <a:endCxn id="7" idx="0"/>
          </p:cNvCxnSpPr>
          <p:nvPr/>
        </p:nvCxnSpPr>
        <p:spPr>
          <a:xfrm flipH="1">
            <a:off x="1515604" y="2420577"/>
            <a:ext cx="1102" cy="216315"/>
          </a:xfrm>
          <a:prstGeom prst="straightConnector1">
            <a:avLst/>
          </a:prstGeom>
          <a:ln w="19050" cap="rnd" cmpd="sng">
            <a:solidFill>
              <a:schemeClr val="tx2"/>
            </a:solidFill>
            <a:prstDash val="sysDot"/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448353" y="2291693"/>
            <a:ext cx="2786545" cy="276981"/>
          </a:xfrm>
          <a:prstGeom prst="rect">
            <a:avLst/>
          </a:prstGeom>
        </p:spPr>
        <p:txBody>
          <a:bodyPr wrap="square" lIns="91423" tIns="45711" rIns="91423" bIns="4571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Open Sourced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ea typeface="Open Sans Condensed" panose="020B0806030504020204" pitchFamily="34" charset="0"/>
                <a:cs typeface="Open Sans Condensed" panose="020B0806030504020204" pitchFamily="34" charset="0"/>
              </a:rPr>
              <a:t>under </a:t>
            </a:r>
            <a:r>
              <a:rPr lang="en-US" kern="0" dirty="0">
                <a:solidFill>
                  <a:schemeClr val="accent2"/>
                </a:solidFill>
                <a:ea typeface="Open Sans Condensed" panose="020B0806030504020204" pitchFamily="34" charset="0"/>
                <a:cs typeface="Open Sans Condensed" panose="020B0806030504020204" pitchFamily="34" charset="0"/>
              </a:rPr>
              <a:t>BSD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cxnSp>
        <p:nvCxnSpPr>
          <p:cNvPr id="12" name="Straight Connector 67"/>
          <p:cNvCxnSpPr/>
          <p:nvPr/>
        </p:nvCxnSpPr>
        <p:spPr>
          <a:xfrm>
            <a:off x="3841627" y="3275441"/>
            <a:ext cx="0" cy="374101"/>
          </a:xfrm>
          <a:prstGeom prst="straightConnector1">
            <a:avLst/>
          </a:prstGeom>
          <a:ln w="19050" cap="rnd" cmpd="sng">
            <a:solidFill>
              <a:schemeClr val="tx2"/>
            </a:solidFill>
            <a:prstDash val="sysDot"/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100828" y="3649541"/>
            <a:ext cx="1481597" cy="584757"/>
          </a:xfrm>
          <a:prstGeom prst="rect">
            <a:avLst/>
          </a:prstGeom>
        </p:spPr>
        <p:txBody>
          <a:bodyPr wrap="square" lIns="91423" tIns="45711" rIns="91423" bIns="4571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Open Sans" pitchFamily="34" charset="0"/>
                <a:cs typeface="Open Sans" pitchFamily="34" charset="0"/>
              </a:rPr>
              <a:t>2008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813164" y="3408541"/>
            <a:ext cx="2746911" cy="276981"/>
          </a:xfrm>
          <a:prstGeom prst="rect">
            <a:avLst/>
          </a:prstGeom>
        </p:spPr>
        <p:txBody>
          <a:bodyPr wrap="square" lIns="91423" tIns="45711" rIns="91423" bIns="4571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ea typeface="Open Sans Condensed" panose="020B0806030504020204" pitchFamily="34" charset="0"/>
                <a:cs typeface="Open Sans Condensed" panose="020B0806030504020204" pitchFamily="34" charset="0"/>
              </a:rPr>
              <a:t>Lead developer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ea typeface="Open Sans Condensed" panose="020B0806030504020204" pitchFamily="34" charset="0"/>
                <a:cs typeface="Open Sans Condensed" panose="020B0806030504020204" pitchFamily="34" charset="0"/>
              </a:rPr>
              <a:t> hired by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Google</a:t>
            </a:r>
          </a:p>
        </p:txBody>
      </p:sp>
      <p:sp>
        <p:nvSpPr>
          <p:cNvPr id="15" name="Oval 14"/>
          <p:cNvSpPr/>
          <p:nvPr/>
        </p:nvSpPr>
        <p:spPr>
          <a:xfrm>
            <a:off x="5866243" y="2636892"/>
            <a:ext cx="638548" cy="638549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23" tIns="45711" rIns="91423" bIns="45711" spcCol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3600" b="0" i="0" u="none" strike="noStrike" kern="0" cap="none" spc="0" normalizeH="0" baseline="0" noProof="0">
              <a:ln>
                <a:noFill/>
              </a:ln>
              <a:solidFill>
                <a:srgbClr val="677AA2"/>
              </a:solidFill>
              <a:effectLst/>
              <a:uLnTx/>
              <a:uFillTx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445821" y="1835820"/>
            <a:ext cx="1481597" cy="584757"/>
          </a:xfrm>
          <a:prstGeom prst="rect">
            <a:avLst/>
          </a:prstGeom>
        </p:spPr>
        <p:txBody>
          <a:bodyPr wrap="square" lIns="91423" tIns="45711" rIns="91423" bIns="4571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Open Sans" pitchFamily="34" charset="0"/>
                <a:cs typeface="Open Sans" pitchFamily="34" charset="0"/>
              </a:rPr>
              <a:t>2010</a:t>
            </a:r>
          </a:p>
        </p:txBody>
      </p:sp>
      <p:cxnSp>
        <p:nvCxnSpPr>
          <p:cNvPr id="17" name="Straight Connector 67"/>
          <p:cNvCxnSpPr>
            <a:stCxn id="16" idx="2"/>
            <a:endCxn id="15" idx="0"/>
          </p:cNvCxnSpPr>
          <p:nvPr/>
        </p:nvCxnSpPr>
        <p:spPr>
          <a:xfrm flipH="1">
            <a:off x="6185517" y="2420577"/>
            <a:ext cx="1103" cy="216315"/>
          </a:xfrm>
          <a:prstGeom prst="straightConnector1">
            <a:avLst/>
          </a:prstGeom>
          <a:ln w="19050" cap="rnd" cmpd="sng">
            <a:solidFill>
              <a:schemeClr val="tx2"/>
            </a:solidFill>
            <a:prstDash val="sysDot"/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67"/>
          <p:cNvCxnSpPr>
            <a:stCxn id="15" idx="2"/>
            <a:endCxn id="5" idx="6"/>
          </p:cNvCxnSpPr>
          <p:nvPr/>
        </p:nvCxnSpPr>
        <p:spPr>
          <a:xfrm flipH="1">
            <a:off x="4160900" y="2956167"/>
            <a:ext cx="1705343" cy="0"/>
          </a:xfrm>
          <a:prstGeom prst="straightConnector1">
            <a:avLst/>
          </a:prstGeom>
          <a:ln w="9525" cap="sq" cmpd="sng">
            <a:solidFill>
              <a:schemeClr val="tx2"/>
            </a:solidFill>
            <a:prstDash val="solid"/>
            <a:bevel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67"/>
          <p:cNvCxnSpPr>
            <a:stCxn id="25" idx="2"/>
            <a:endCxn id="15" idx="6"/>
          </p:cNvCxnSpPr>
          <p:nvPr/>
        </p:nvCxnSpPr>
        <p:spPr>
          <a:xfrm flipH="1">
            <a:off x="6504791" y="2956167"/>
            <a:ext cx="1732864" cy="0"/>
          </a:xfrm>
          <a:prstGeom prst="straightConnector1">
            <a:avLst/>
          </a:prstGeom>
          <a:ln w="9525" cap="sq" cmpd="sng">
            <a:solidFill>
              <a:schemeClr val="tx2"/>
            </a:solidFill>
            <a:prstDash val="solid"/>
            <a:bevel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8237655" y="2636892"/>
            <a:ext cx="638548" cy="638549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23" tIns="45711" rIns="91423" bIns="45711" spcCol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4000" b="0" i="0" u="none" strike="noStrike" kern="0" cap="none" spc="0" normalizeH="0" baseline="0" noProof="0">
              <a:ln>
                <a:noFill/>
              </a:ln>
              <a:solidFill>
                <a:srgbClr val="677AA2"/>
              </a:solidFill>
              <a:effectLst/>
              <a:uLnTx/>
              <a:uFillTx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163656" y="2291693"/>
            <a:ext cx="2786545" cy="276981"/>
          </a:xfrm>
          <a:prstGeom prst="rect">
            <a:avLst/>
          </a:prstGeom>
        </p:spPr>
        <p:txBody>
          <a:bodyPr wrap="square" lIns="91423" tIns="45711" rIns="91423" bIns="4571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Source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ea typeface="Open Sans Condensed" panose="020B0806030504020204" pitchFamily="34" charset="0"/>
                <a:cs typeface="Open Sans Condensed" panose="020B0806030504020204" pitchFamily="34" charset="0"/>
              </a:rPr>
              <a:t>moved to GitHub</a:t>
            </a:r>
          </a:p>
        </p:txBody>
      </p:sp>
      <p:cxnSp>
        <p:nvCxnSpPr>
          <p:cNvPr id="27" name="Straight Connector 67"/>
          <p:cNvCxnSpPr/>
          <p:nvPr/>
        </p:nvCxnSpPr>
        <p:spPr>
          <a:xfrm>
            <a:off x="8556930" y="3275441"/>
            <a:ext cx="0" cy="374101"/>
          </a:xfrm>
          <a:prstGeom prst="straightConnector1">
            <a:avLst/>
          </a:prstGeom>
          <a:ln w="19050" cap="rnd" cmpd="sng">
            <a:solidFill>
              <a:schemeClr val="tx2"/>
            </a:solidFill>
            <a:prstDash val="sysDot"/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816131" y="3649541"/>
            <a:ext cx="1481597" cy="584757"/>
          </a:xfrm>
          <a:prstGeom prst="rect">
            <a:avLst/>
          </a:prstGeom>
        </p:spPr>
        <p:txBody>
          <a:bodyPr wrap="square" lIns="91423" tIns="45711" rIns="91423" bIns="45711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Open Sans" pitchFamily="34" charset="0"/>
                <a:cs typeface="Open Sans" pitchFamily="34" charset="0"/>
              </a:rPr>
              <a:t>2011</a:t>
            </a:r>
          </a:p>
        </p:txBody>
      </p:sp>
      <p:cxnSp>
        <p:nvCxnSpPr>
          <p:cNvPr id="31" name="Straight Connector 67"/>
          <p:cNvCxnSpPr/>
          <p:nvPr/>
        </p:nvCxnSpPr>
        <p:spPr>
          <a:xfrm flipH="1">
            <a:off x="8876203" y="2956167"/>
            <a:ext cx="1732864" cy="0"/>
          </a:xfrm>
          <a:prstGeom prst="straightConnector1">
            <a:avLst/>
          </a:prstGeom>
          <a:ln w="9525" cap="sq" cmpd="sng">
            <a:solidFill>
              <a:schemeClr val="tx2"/>
            </a:solidFill>
            <a:prstDash val="solid"/>
            <a:bevel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963" y="2866731"/>
            <a:ext cx="447174" cy="17887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471" y="2766016"/>
            <a:ext cx="392310" cy="3803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978384" y="2636367"/>
            <a:ext cx="414266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3200" dirty="0">
                <a:solidFill>
                  <a:schemeClr val="accent3"/>
                </a:solidFill>
                <a:latin typeface="FontAwesome" pitchFamily="2" charset="0"/>
              </a:rPr>
              <a:t></a:t>
            </a:r>
            <a:endParaRPr lang="en-US" sz="2400" dirty="0">
              <a:solidFill>
                <a:schemeClr val="accent3"/>
              </a:solidFill>
              <a:latin typeface="FontAwesome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304901" y="2636367"/>
            <a:ext cx="504056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  <a:latin typeface="FontAwesome" pitchFamily="2" charset="0"/>
              </a:rPr>
              <a:t></a:t>
            </a:r>
            <a:endParaRPr lang="en-US" dirty="0">
              <a:solidFill>
                <a:schemeClr val="accent2"/>
              </a:solidFill>
              <a:latin typeface="FontAwesom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09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75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250"/>
                            </p:stCondLst>
                            <p:childTnLst>
                              <p:par>
                                <p:cTn id="5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250"/>
                            </p:stCondLst>
                            <p:childTnLst>
                              <p:par>
                                <p:cTn id="7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500"/>
                            </p:stCondLst>
                            <p:childTnLst>
                              <p:par>
                                <p:cTn id="8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750"/>
                            </p:stCondLst>
                            <p:childTnLst>
                              <p:par>
                                <p:cTn id="8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0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750"/>
                            </p:stCondLst>
                            <p:childTnLst>
                              <p:par>
                                <p:cTn id="10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0"/>
                            </p:stCondLst>
                            <p:childTnLst>
                              <p:par>
                                <p:cTn id="1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250"/>
                            </p:stCondLst>
                            <p:childTnLst>
                              <p:par>
                                <p:cTn id="11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5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1" grpId="0"/>
      <p:bldP spid="13" grpId="0"/>
      <p:bldP spid="14" grpId="0"/>
      <p:bldP spid="15" grpId="0" animBg="1"/>
      <p:bldP spid="16" grpId="0"/>
      <p:bldP spid="25" grpId="0" animBg="1"/>
      <p:bldP spid="26" grpId="0"/>
      <p:bldP spid="28" grpId="0"/>
      <p:bldP spid="35" grpId="0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>
            <a:spLocks noChangeAspect="1"/>
          </p:cNvSpPr>
          <p:nvPr/>
        </p:nvSpPr>
        <p:spPr>
          <a:xfrm>
            <a:off x="4431928" y="2222108"/>
            <a:ext cx="2948870" cy="1138654"/>
          </a:xfrm>
          <a:prstGeom prst="rect">
            <a:avLst/>
          </a:prstGeom>
        </p:spPr>
        <p:txBody>
          <a:bodyPr wrap="square" lIns="121806" tIns="60901" rIns="121806" bIns="60901" numCol="1" spcCol="239774">
            <a:spAutoFit/>
          </a:bodyPr>
          <a:lstStyle>
            <a:defPPr>
              <a:defRPr lang="bg-B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spcAft>
                <a:spcPts val="1200"/>
              </a:spcAft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“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WebPageTest</a:t>
            </a:r>
            <a:r>
              <a:rPr lang="en-US" dirty="0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?</a:t>
            </a:r>
            <a:endParaRPr lang="bg-BG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It’s got a face only a mother could love.</a:t>
            </a:r>
            <a:endParaRPr lang="bg-BG" dirty="0"/>
          </a:p>
        </p:txBody>
      </p:sp>
      <p:sp>
        <p:nvSpPr>
          <p:cNvPr id="52" name="Rectangle 51"/>
          <p:cNvSpPr>
            <a:spLocks noChangeAspect="1"/>
          </p:cNvSpPr>
          <p:nvPr/>
        </p:nvSpPr>
        <p:spPr>
          <a:xfrm>
            <a:off x="4791968" y="2604476"/>
            <a:ext cx="4321042" cy="1754207"/>
          </a:xfrm>
          <a:prstGeom prst="rect">
            <a:avLst/>
          </a:prstGeom>
        </p:spPr>
        <p:txBody>
          <a:bodyPr wrap="square" lIns="121806" tIns="60901" rIns="121806" bIns="60901" numCol="1" spcCol="239774">
            <a:spAutoFit/>
          </a:bodyPr>
          <a:lstStyle>
            <a:defPPr>
              <a:defRPr lang="bg-B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spcAft>
                <a:spcPts val="1200"/>
              </a:spcAft>
            </a:pPr>
            <a:r>
              <a:rPr lang="en-US" sz="2400" dirty="0">
                <a:solidFill>
                  <a:schemeClr val="tx2"/>
                </a:solidFill>
                <a:ea typeface="Open Sans" pitchFamily="34" charset="0"/>
                <a:cs typeface="Open Sans" pitchFamily="34" charset="0"/>
              </a:rPr>
              <a:t>So, unfortunately, yeah, I’m not a UI designer so everything is a tab or a checkbox and it’s all hidden somewhere.</a:t>
            </a:r>
          </a:p>
          <a:p>
            <a:pPr lvl="0" algn="r">
              <a:spcAft>
                <a:spcPts val="1200"/>
              </a:spcAft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Open Sans" pitchFamily="34" charset="0"/>
                <a:cs typeface="Open Sans" pitchFamily="34" charset="0"/>
              </a:rPr>
              <a:t>- Pat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Open Sans" pitchFamily="34" charset="0"/>
                <a:cs typeface="Open Sans" pitchFamily="34" charset="0"/>
              </a:rPr>
              <a:t>Meenan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80" y="1725906"/>
            <a:ext cx="2988128" cy="2988128"/>
          </a:xfrm>
          <a:prstGeom prst="ellipse">
            <a:avLst/>
          </a:prstGeom>
          <a:ln w="19050" cap="rnd">
            <a:solidFill>
              <a:schemeClr val="accent4"/>
            </a:solidFill>
          </a:ln>
          <a:effectLst/>
        </p:spPr>
      </p:pic>
      <p:sp>
        <p:nvSpPr>
          <p:cNvPr id="55" name="Rectangle 54"/>
          <p:cNvSpPr>
            <a:spLocks noChangeAspect="1"/>
          </p:cNvSpPr>
          <p:nvPr/>
        </p:nvSpPr>
        <p:spPr>
          <a:xfrm>
            <a:off x="8896424" y="3335229"/>
            <a:ext cx="886534" cy="1138654"/>
          </a:xfrm>
          <a:prstGeom prst="rect">
            <a:avLst/>
          </a:prstGeom>
        </p:spPr>
        <p:txBody>
          <a:bodyPr wrap="square" lIns="121806" tIns="60901" rIns="121806" bIns="60901" numCol="1" spcCol="239774">
            <a:spAutoFit/>
          </a:bodyPr>
          <a:lstStyle>
            <a:defPPr>
              <a:defRPr lang="bg-B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spcAft>
                <a:spcPts val="1200"/>
              </a:spcAft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”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72487" y="5299411"/>
            <a:ext cx="623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6"/>
                </a:solidFill>
                <a:latin typeface="FontAwesome" pitchFamily="2" charset="0"/>
              </a:rPr>
              <a:t>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24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2" grpId="0"/>
      <p:bldP spid="5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992" y="2770047"/>
            <a:ext cx="734722" cy="734722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785" y="2770047"/>
            <a:ext cx="734722" cy="73472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904" y="1494841"/>
            <a:ext cx="725080" cy="7250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398" y="1494841"/>
            <a:ext cx="725080" cy="7250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892" y="1494841"/>
            <a:ext cx="725080" cy="725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386" y="1494841"/>
            <a:ext cx="725080" cy="72508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880" y="1494841"/>
            <a:ext cx="725080" cy="72508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WebPageTest</a:t>
            </a:r>
            <a:r>
              <a:rPr lang="en-US" dirty="0"/>
              <a:t> Works</a:t>
            </a:r>
            <a:endParaRPr lang="bg-BG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Finally, this guy gets to some real content!</a:t>
            </a:r>
            <a:endParaRPr lang="bg-BG" dirty="0"/>
          </a:p>
        </p:txBody>
      </p:sp>
      <p:sp>
        <p:nvSpPr>
          <p:cNvPr id="21" name="Left Bracket 20"/>
          <p:cNvSpPr/>
          <p:nvPr/>
        </p:nvSpPr>
        <p:spPr>
          <a:xfrm>
            <a:off x="3706126" y="1389329"/>
            <a:ext cx="107774" cy="936104"/>
          </a:xfrm>
          <a:prstGeom prst="leftBracket">
            <a:avLst>
              <a:gd name="adj" fmla="val 76692"/>
            </a:avLst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2" name="Left Bracket 21"/>
          <p:cNvSpPr/>
          <p:nvPr/>
        </p:nvSpPr>
        <p:spPr>
          <a:xfrm flipH="1">
            <a:off x="7060458" y="1389329"/>
            <a:ext cx="107774" cy="936104"/>
          </a:xfrm>
          <a:prstGeom prst="leftBracket">
            <a:avLst>
              <a:gd name="adj" fmla="val 76692"/>
            </a:avLst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534" y="4062672"/>
            <a:ext cx="740684" cy="740684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91" t="22674" r="28256" b="21977"/>
          <a:stretch/>
        </p:blipFill>
        <p:spPr>
          <a:xfrm>
            <a:off x="2497607" y="1344538"/>
            <a:ext cx="1086020" cy="1025686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2"/>
          <a:stretch/>
        </p:blipFill>
        <p:spPr>
          <a:xfrm>
            <a:off x="2566577" y="2628866"/>
            <a:ext cx="1226160" cy="1017084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 rotWithShape="1">
          <a:blip r:embed="rId1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4" t="19506" r="26437" b="14473"/>
          <a:stretch/>
        </p:blipFill>
        <p:spPr>
          <a:xfrm>
            <a:off x="2631727" y="3959451"/>
            <a:ext cx="951899" cy="985487"/>
          </a:xfrm>
          <a:prstGeom prst="rect">
            <a:avLst/>
          </a:prstGeom>
        </p:spPr>
      </p:pic>
      <p:sp>
        <p:nvSpPr>
          <p:cNvPr id="80" name="Left Bracket 79"/>
          <p:cNvSpPr/>
          <p:nvPr/>
        </p:nvSpPr>
        <p:spPr>
          <a:xfrm>
            <a:off x="3706126" y="2669356"/>
            <a:ext cx="107774" cy="936104"/>
          </a:xfrm>
          <a:prstGeom prst="leftBracket">
            <a:avLst>
              <a:gd name="adj" fmla="val 76692"/>
            </a:avLst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1" name="Left Bracket 80"/>
          <p:cNvSpPr/>
          <p:nvPr/>
        </p:nvSpPr>
        <p:spPr>
          <a:xfrm flipH="1">
            <a:off x="5836322" y="2669356"/>
            <a:ext cx="107774" cy="936104"/>
          </a:xfrm>
          <a:prstGeom prst="leftBracket">
            <a:avLst>
              <a:gd name="adj" fmla="val 76692"/>
            </a:avLst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220" y="2774868"/>
            <a:ext cx="725080" cy="725080"/>
          </a:xfrm>
          <a:prstGeom prst="rect">
            <a:avLst/>
          </a:prstGeom>
        </p:spPr>
      </p:pic>
      <p:sp>
        <p:nvSpPr>
          <p:cNvPr id="87" name="Left Bracket 86"/>
          <p:cNvSpPr/>
          <p:nvPr/>
        </p:nvSpPr>
        <p:spPr>
          <a:xfrm>
            <a:off x="3711848" y="3964962"/>
            <a:ext cx="107774" cy="936104"/>
          </a:xfrm>
          <a:prstGeom prst="leftBracket">
            <a:avLst>
              <a:gd name="adj" fmla="val 76692"/>
            </a:avLst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8" name="Left Bracket 87"/>
          <p:cNvSpPr/>
          <p:nvPr/>
        </p:nvSpPr>
        <p:spPr>
          <a:xfrm flipH="1">
            <a:off x="4684194" y="3964962"/>
            <a:ext cx="107774" cy="936104"/>
          </a:xfrm>
          <a:prstGeom prst="leftBracket">
            <a:avLst>
              <a:gd name="adj" fmla="val 76692"/>
            </a:avLst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62" name="Group 61"/>
          <p:cNvGrpSpPr/>
          <p:nvPr/>
        </p:nvGrpSpPr>
        <p:grpSpPr>
          <a:xfrm>
            <a:off x="432697" y="2084355"/>
            <a:ext cx="1656184" cy="1812307"/>
            <a:chOff x="432697" y="2116164"/>
            <a:chExt cx="1656184" cy="1812307"/>
          </a:xfrm>
        </p:grpSpPr>
        <p:sp>
          <p:nvSpPr>
            <p:cNvPr id="26" name="Oval 25"/>
            <p:cNvSpPr/>
            <p:nvPr/>
          </p:nvSpPr>
          <p:spPr>
            <a:xfrm>
              <a:off x="488645" y="2384611"/>
              <a:ext cx="1544288" cy="154386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0624" tIns="55312" rIns="110624" bIns="55312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97863" y="2116164"/>
              <a:ext cx="739990" cy="156966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9600" dirty="0">
                  <a:solidFill>
                    <a:schemeClr val="accent4"/>
                  </a:solidFill>
                  <a:latin typeface="FontAwesome" pitchFamily="2" charset="0"/>
                </a:rPr>
                <a:t></a:t>
              </a:r>
              <a:endParaRPr lang="en-US" sz="6000" dirty="0">
                <a:solidFill>
                  <a:schemeClr val="accent4"/>
                </a:solidFill>
                <a:latin typeface="FontAwesome" pitchFamily="2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32697" y="3525833"/>
              <a:ext cx="1656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4"/>
                  </a:solidFill>
                </a:rPr>
                <a:t>WPT</a:t>
              </a:r>
            </a:p>
          </p:txBody>
        </p:sp>
      </p:grpSp>
      <p:cxnSp>
        <p:nvCxnSpPr>
          <p:cNvPr id="9" name="Curved Connector 8"/>
          <p:cNvCxnSpPr>
            <a:stCxn id="26" idx="0"/>
            <a:endCxn id="72" idx="1"/>
          </p:cNvCxnSpPr>
          <p:nvPr/>
        </p:nvCxnSpPr>
        <p:spPr>
          <a:xfrm rot="5400000" flipH="1" flipV="1">
            <a:off x="1631488" y="1486683"/>
            <a:ext cx="495421" cy="1236818"/>
          </a:xfrm>
          <a:prstGeom prst="curvedConnector2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>
            <a:stCxn id="26" idx="4"/>
            <a:endCxn id="74" idx="1"/>
          </p:cNvCxnSpPr>
          <p:nvPr/>
        </p:nvCxnSpPr>
        <p:spPr>
          <a:xfrm rot="16200000" flipH="1">
            <a:off x="1668492" y="3488959"/>
            <a:ext cx="555533" cy="1370938"/>
          </a:xfrm>
          <a:prstGeom prst="curvedConnector2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6" idx="6"/>
            <a:endCxn id="73" idx="1"/>
          </p:cNvCxnSpPr>
          <p:nvPr/>
        </p:nvCxnSpPr>
        <p:spPr>
          <a:xfrm>
            <a:off x="2032933" y="3124732"/>
            <a:ext cx="533644" cy="12676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7778063" y="2351794"/>
            <a:ext cx="1656184" cy="1543860"/>
            <a:chOff x="7778063" y="2383603"/>
            <a:chExt cx="1656184" cy="1543860"/>
          </a:xfrm>
        </p:grpSpPr>
        <p:sp>
          <p:nvSpPr>
            <p:cNvPr id="42" name="Oval 41"/>
            <p:cNvSpPr/>
            <p:nvPr/>
          </p:nvSpPr>
          <p:spPr>
            <a:xfrm>
              <a:off x="7816304" y="2383603"/>
              <a:ext cx="1544288" cy="1543860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0624" tIns="55312" rIns="110624" bIns="55312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0278" y="2388610"/>
              <a:ext cx="1311754" cy="1374220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7778063" y="3493093"/>
              <a:ext cx="1656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</a:rPr>
                <a:t>WWW</a:t>
              </a:r>
            </a:p>
          </p:txBody>
        </p:sp>
      </p:grpSp>
      <p:cxnSp>
        <p:nvCxnSpPr>
          <p:cNvPr id="30" name="Curved Connector 29"/>
          <p:cNvCxnSpPr>
            <a:stCxn id="22" idx="1"/>
            <a:endCxn id="42" idx="0"/>
          </p:cNvCxnSpPr>
          <p:nvPr/>
        </p:nvCxnSpPr>
        <p:spPr>
          <a:xfrm>
            <a:off x="7168232" y="1857381"/>
            <a:ext cx="1420216" cy="494413"/>
          </a:xfrm>
          <a:prstGeom prst="curvedConnector2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/>
          <p:cNvCxnSpPr>
            <a:stCxn id="19" idx="0"/>
            <a:endCxn id="22" idx="1"/>
          </p:cNvCxnSpPr>
          <p:nvPr/>
        </p:nvCxnSpPr>
        <p:spPr>
          <a:xfrm rot="16200000" flipV="1">
            <a:off x="7637484" y="1388129"/>
            <a:ext cx="499420" cy="1437923"/>
          </a:xfrm>
          <a:prstGeom prst="curved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72" idx="1"/>
            <a:endCxn id="26" idx="0"/>
          </p:cNvCxnSpPr>
          <p:nvPr/>
        </p:nvCxnSpPr>
        <p:spPr>
          <a:xfrm rot="10800000" flipV="1">
            <a:off x="1260789" y="1857380"/>
            <a:ext cx="1236818" cy="495421"/>
          </a:xfrm>
          <a:prstGeom prst="curvedConnector2">
            <a:avLst/>
          </a:prstGeom>
          <a:ln w="19050">
            <a:solidFill>
              <a:srgbClr val="00ADE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88" idx="1"/>
            <a:endCxn id="42" idx="4"/>
          </p:cNvCxnSpPr>
          <p:nvPr/>
        </p:nvCxnSpPr>
        <p:spPr>
          <a:xfrm flipV="1">
            <a:off x="4791968" y="3895654"/>
            <a:ext cx="3796480" cy="537360"/>
          </a:xfrm>
          <a:prstGeom prst="curvedConnector2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81" idx="1"/>
            <a:endCxn id="42" idx="2"/>
          </p:cNvCxnSpPr>
          <p:nvPr/>
        </p:nvCxnSpPr>
        <p:spPr>
          <a:xfrm flipV="1">
            <a:off x="5944096" y="3123724"/>
            <a:ext cx="1872208" cy="13684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/>
          <p:cNvCxnSpPr>
            <a:stCxn id="42" idx="4"/>
            <a:endCxn id="88" idx="1"/>
          </p:cNvCxnSpPr>
          <p:nvPr/>
        </p:nvCxnSpPr>
        <p:spPr>
          <a:xfrm rot="5400000">
            <a:off x="6421528" y="2266094"/>
            <a:ext cx="537360" cy="3796480"/>
          </a:xfrm>
          <a:prstGeom prst="curved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42" idx="2"/>
            <a:endCxn id="81" idx="1"/>
          </p:cNvCxnSpPr>
          <p:nvPr/>
        </p:nvCxnSpPr>
        <p:spPr>
          <a:xfrm flipH="1">
            <a:off x="5944096" y="3123724"/>
            <a:ext cx="1872208" cy="13684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3" idx="1"/>
            <a:endCxn id="26" idx="6"/>
          </p:cNvCxnSpPr>
          <p:nvPr/>
        </p:nvCxnSpPr>
        <p:spPr>
          <a:xfrm flipH="1" flipV="1">
            <a:off x="2032933" y="3124732"/>
            <a:ext cx="533644" cy="12676"/>
          </a:xfrm>
          <a:prstGeom prst="straightConnector1">
            <a:avLst/>
          </a:prstGeom>
          <a:ln w="19050">
            <a:solidFill>
              <a:srgbClr val="A5CA3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urved Connector 77"/>
          <p:cNvCxnSpPr>
            <a:stCxn id="74" idx="1"/>
            <a:endCxn id="26" idx="4"/>
          </p:cNvCxnSpPr>
          <p:nvPr/>
        </p:nvCxnSpPr>
        <p:spPr>
          <a:xfrm rot="10800000">
            <a:off x="1260789" y="3896663"/>
            <a:ext cx="1370938" cy="555533"/>
          </a:xfrm>
          <a:prstGeom prst="curvedConnector2">
            <a:avLst/>
          </a:prstGeom>
          <a:ln w="19050">
            <a:solidFill>
              <a:srgbClr val="BCBC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99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75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25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75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000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250"/>
                            </p:stCondLst>
                            <p:childTnLst>
                              <p:par>
                                <p:cTn id="8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5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75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000"/>
                            </p:stCondLst>
                            <p:childTnLst>
                              <p:par>
                                <p:cTn id="9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250"/>
                            </p:stCondLst>
                            <p:childTnLst>
                              <p:par>
                                <p:cTn id="10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22" presetClass="exit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2" presetClass="exit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2" presetClass="exit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000"/>
                            </p:stCondLst>
                            <p:childTnLst>
                              <p:par>
                                <p:cTn id="1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500"/>
                            </p:stCondLst>
                            <p:childTnLst>
                              <p:par>
                                <p:cTn id="140" presetID="22" presetClass="exit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22" presetClass="exit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2" presetClass="exit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22" presetClass="exit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2" presetClass="exit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2" presetClass="exit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2000"/>
                            </p:stCondLst>
                            <p:childTnLst>
                              <p:par>
                                <p:cTn id="17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500"/>
                            </p:stCondLst>
                            <p:childTnLst>
                              <p:par>
                                <p:cTn id="181" presetID="22" presetClass="exit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8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22" presetClass="exit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8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22" presetClass="exit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8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80" grpId="0" animBg="1"/>
      <p:bldP spid="81" grpId="0" animBg="1"/>
      <p:bldP spid="87" grpId="0" animBg="1"/>
      <p:bldP spid="8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WebPageTest</a:t>
            </a:r>
            <a:r>
              <a:rPr lang="en-US" dirty="0"/>
              <a:t> Works</a:t>
            </a:r>
            <a:endParaRPr lang="bg-BG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dirty="0"/>
              <a:t>Is every slide going to have one of these lame jokes?</a:t>
            </a:r>
            <a:endParaRPr lang="bg-BG" dirty="0"/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1631343" y="1659833"/>
            <a:ext cx="6371739" cy="3240000"/>
            <a:chOff x="2479676" y="1618303"/>
            <a:chExt cx="5138738" cy="2613025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5" name="Freeform 4246"/>
            <p:cNvSpPr>
              <a:spLocks/>
            </p:cNvSpPr>
            <p:nvPr/>
          </p:nvSpPr>
          <p:spPr bwMode="auto">
            <a:xfrm>
              <a:off x="2593976" y="2078678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Freeform 4247"/>
            <p:cNvSpPr>
              <a:spLocks/>
            </p:cNvSpPr>
            <p:nvPr/>
          </p:nvSpPr>
          <p:spPr bwMode="auto">
            <a:xfrm>
              <a:off x="2593976" y="2192978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Freeform 4248"/>
            <p:cNvSpPr>
              <a:spLocks/>
            </p:cNvSpPr>
            <p:nvPr/>
          </p:nvSpPr>
          <p:spPr bwMode="auto">
            <a:xfrm>
              <a:off x="2593976" y="2308865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Freeform 4249"/>
            <p:cNvSpPr>
              <a:spLocks/>
            </p:cNvSpPr>
            <p:nvPr/>
          </p:nvSpPr>
          <p:spPr bwMode="auto">
            <a:xfrm>
              <a:off x="2593976" y="2423165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Freeform 4250"/>
            <p:cNvSpPr>
              <a:spLocks/>
            </p:cNvSpPr>
            <p:nvPr/>
          </p:nvSpPr>
          <p:spPr bwMode="auto">
            <a:xfrm>
              <a:off x="2709863" y="2078678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Freeform 4251"/>
            <p:cNvSpPr>
              <a:spLocks/>
            </p:cNvSpPr>
            <p:nvPr/>
          </p:nvSpPr>
          <p:spPr bwMode="auto">
            <a:xfrm>
              <a:off x="2709863" y="2192978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 4252"/>
            <p:cNvSpPr>
              <a:spLocks/>
            </p:cNvSpPr>
            <p:nvPr/>
          </p:nvSpPr>
          <p:spPr bwMode="auto">
            <a:xfrm>
              <a:off x="2709863" y="2308865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Freeform 4253"/>
            <p:cNvSpPr>
              <a:spLocks/>
            </p:cNvSpPr>
            <p:nvPr/>
          </p:nvSpPr>
          <p:spPr bwMode="auto">
            <a:xfrm>
              <a:off x="2824163" y="2078678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 4254"/>
            <p:cNvSpPr>
              <a:spLocks/>
            </p:cNvSpPr>
            <p:nvPr/>
          </p:nvSpPr>
          <p:spPr bwMode="auto">
            <a:xfrm>
              <a:off x="2824163" y="2192978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 4255"/>
            <p:cNvSpPr>
              <a:spLocks/>
            </p:cNvSpPr>
            <p:nvPr/>
          </p:nvSpPr>
          <p:spPr bwMode="auto">
            <a:xfrm>
              <a:off x="2824163" y="2308865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4256"/>
            <p:cNvSpPr>
              <a:spLocks/>
            </p:cNvSpPr>
            <p:nvPr/>
          </p:nvSpPr>
          <p:spPr bwMode="auto">
            <a:xfrm>
              <a:off x="2938463" y="2192978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Freeform 4257"/>
            <p:cNvSpPr>
              <a:spLocks/>
            </p:cNvSpPr>
            <p:nvPr/>
          </p:nvSpPr>
          <p:spPr bwMode="auto">
            <a:xfrm>
              <a:off x="2938463" y="2308865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Freeform 4258"/>
            <p:cNvSpPr>
              <a:spLocks/>
            </p:cNvSpPr>
            <p:nvPr/>
          </p:nvSpPr>
          <p:spPr bwMode="auto">
            <a:xfrm>
              <a:off x="3054351" y="2078678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4259"/>
            <p:cNvSpPr>
              <a:spLocks/>
            </p:cNvSpPr>
            <p:nvPr/>
          </p:nvSpPr>
          <p:spPr bwMode="auto">
            <a:xfrm>
              <a:off x="3054351" y="2192978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4260"/>
            <p:cNvSpPr>
              <a:spLocks/>
            </p:cNvSpPr>
            <p:nvPr/>
          </p:nvSpPr>
          <p:spPr bwMode="auto">
            <a:xfrm>
              <a:off x="3054351" y="2308865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4261"/>
            <p:cNvSpPr>
              <a:spLocks/>
            </p:cNvSpPr>
            <p:nvPr/>
          </p:nvSpPr>
          <p:spPr bwMode="auto">
            <a:xfrm>
              <a:off x="3054351" y="2423165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4262"/>
            <p:cNvSpPr>
              <a:spLocks/>
            </p:cNvSpPr>
            <p:nvPr/>
          </p:nvSpPr>
          <p:spPr bwMode="auto">
            <a:xfrm>
              <a:off x="3168651" y="1964378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4263"/>
            <p:cNvSpPr>
              <a:spLocks/>
            </p:cNvSpPr>
            <p:nvPr/>
          </p:nvSpPr>
          <p:spPr bwMode="auto">
            <a:xfrm>
              <a:off x="3168651" y="2078678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4264"/>
            <p:cNvSpPr>
              <a:spLocks/>
            </p:cNvSpPr>
            <p:nvPr/>
          </p:nvSpPr>
          <p:spPr bwMode="auto">
            <a:xfrm>
              <a:off x="3168651" y="2192978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4265"/>
            <p:cNvSpPr>
              <a:spLocks/>
            </p:cNvSpPr>
            <p:nvPr/>
          </p:nvSpPr>
          <p:spPr bwMode="auto">
            <a:xfrm>
              <a:off x="3168651" y="2308865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Freeform 4266"/>
            <p:cNvSpPr>
              <a:spLocks/>
            </p:cNvSpPr>
            <p:nvPr/>
          </p:nvSpPr>
          <p:spPr bwMode="auto">
            <a:xfrm>
              <a:off x="3168651" y="2423165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4267"/>
            <p:cNvSpPr>
              <a:spLocks/>
            </p:cNvSpPr>
            <p:nvPr/>
          </p:nvSpPr>
          <p:spPr bwMode="auto">
            <a:xfrm>
              <a:off x="3168651" y="2537465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Freeform 4268"/>
            <p:cNvSpPr>
              <a:spLocks/>
            </p:cNvSpPr>
            <p:nvPr/>
          </p:nvSpPr>
          <p:spPr bwMode="auto">
            <a:xfrm>
              <a:off x="3168651" y="2653353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Freeform 4269"/>
            <p:cNvSpPr>
              <a:spLocks/>
            </p:cNvSpPr>
            <p:nvPr/>
          </p:nvSpPr>
          <p:spPr bwMode="auto">
            <a:xfrm>
              <a:off x="3168651" y="2767653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Freeform 4270"/>
            <p:cNvSpPr>
              <a:spLocks/>
            </p:cNvSpPr>
            <p:nvPr/>
          </p:nvSpPr>
          <p:spPr bwMode="auto">
            <a:xfrm>
              <a:off x="3282951" y="1848490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Freeform 4271"/>
            <p:cNvSpPr>
              <a:spLocks/>
            </p:cNvSpPr>
            <p:nvPr/>
          </p:nvSpPr>
          <p:spPr bwMode="auto">
            <a:xfrm>
              <a:off x="3282951" y="1964378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Freeform 4272"/>
            <p:cNvSpPr>
              <a:spLocks/>
            </p:cNvSpPr>
            <p:nvPr/>
          </p:nvSpPr>
          <p:spPr bwMode="auto">
            <a:xfrm>
              <a:off x="3282951" y="2078678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Freeform 4273"/>
            <p:cNvSpPr>
              <a:spLocks/>
            </p:cNvSpPr>
            <p:nvPr/>
          </p:nvSpPr>
          <p:spPr bwMode="auto">
            <a:xfrm>
              <a:off x="3282951" y="2192978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Freeform 4274"/>
            <p:cNvSpPr>
              <a:spLocks/>
            </p:cNvSpPr>
            <p:nvPr/>
          </p:nvSpPr>
          <p:spPr bwMode="auto">
            <a:xfrm>
              <a:off x="3282951" y="2308865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Freeform 4275"/>
            <p:cNvSpPr>
              <a:spLocks/>
            </p:cNvSpPr>
            <p:nvPr/>
          </p:nvSpPr>
          <p:spPr bwMode="auto">
            <a:xfrm>
              <a:off x="3282951" y="2423165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Freeform 4276"/>
            <p:cNvSpPr>
              <a:spLocks/>
            </p:cNvSpPr>
            <p:nvPr/>
          </p:nvSpPr>
          <p:spPr bwMode="auto">
            <a:xfrm>
              <a:off x="3282951" y="2537465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Freeform 4277"/>
            <p:cNvSpPr>
              <a:spLocks/>
            </p:cNvSpPr>
            <p:nvPr/>
          </p:nvSpPr>
          <p:spPr bwMode="auto">
            <a:xfrm>
              <a:off x="3282951" y="2653353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Freeform 4278"/>
            <p:cNvSpPr>
              <a:spLocks/>
            </p:cNvSpPr>
            <p:nvPr/>
          </p:nvSpPr>
          <p:spPr bwMode="auto">
            <a:xfrm>
              <a:off x="3282951" y="2767653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Freeform 4279"/>
            <p:cNvSpPr>
              <a:spLocks/>
            </p:cNvSpPr>
            <p:nvPr/>
          </p:nvSpPr>
          <p:spPr bwMode="auto">
            <a:xfrm>
              <a:off x="3282951" y="2883540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Freeform 4280"/>
            <p:cNvSpPr>
              <a:spLocks/>
            </p:cNvSpPr>
            <p:nvPr/>
          </p:nvSpPr>
          <p:spPr bwMode="auto">
            <a:xfrm>
              <a:off x="3398838" y="207867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Freeform 4281"/>
            <p:cNvSpPr>
              <a:spLocks/>
            </p:cNvSpPr>
            <p:nvPr/>
          </p:nvSpPr>
          <p:spPr bwMode="auto">
            <a:xfrm>
              <a:off x="3398838" y="219297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Freeform 4282"/>
            <p:cNvSpPr>
              <a:spLocks/>
            </p:cNvSpPr>
            <p:nvPr/>
          </p:nvSpPr>
          <p:spPr bwMode="auto">
            <a:xfrm>
              <a:off x="3398838" y="230886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Freeform 4283"/>
            <p:cNvSpPr>
              <a:spLocks/>
            </p:cNvSpPr>
            <p:nvPr/>
          </p:nvSpPr>
          <p:spPr bwMode="auto">
            <a:xfrm>
              <a:off x="3398838" y="242316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Freeform 4284"/>
            <p:cNvSpPr>
              <a:spLocks/>
            </p:cNvSpPr>
            <p:nvPr/>
          </p:nvSpPr>
          <p:spPr bwMode="auto">
            <a:xfrm>
              <a:off x="3398838" y="253746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Freeform 4285"/>
            <p:cNvSpPr>
              <a:spLocks/>
            </p:cNvSpPr>
            <p:nvPr/>
          </p:nvSpPr>
          <p:spPr bwMode="auto">
            <a:xfrm>
              <a:off x="3398838" y="2653353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Freeform 4286"/>
            <p:cNvSpPr>
              <a:spLocks/>
            </p:cNvSpPr>
            <p:nvPr/>
          </p:nvSpPr>
          <p:spPr bwMode="auto">
            <a:xfrm>
              <a:off x="3398838" y="2767653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Freeform 4287"/>
            <p:cNvSpPr>
              <a:spLocks/>
            </p:cNvSpPr>
            <p:nvPr/>
          </p:nvSpPr>
          <p:spPr bwMode="auto">
            <a:xfrm>
              <a:off x="3398838" y="288354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Freeform 4288"/>
            <p:cNvSpPr>
              <a:spLocks/>
            </p:cNvSpPr>
            <p:nvPr/>
          </p:nvSpPr>
          <p:spPr bwMode="auto">
            <a:xfrm>
              <a:off x="3398838" y="299784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Freeform 4289"/>
            <p:cNvSpPr>
              <a:spLocks/>
            </p:cNvSpPr>
            <p:nvPr/>
          </p:nvSpPr>
          <p:spPr bwMode="auto">
            <a:xfrm>
              <a:off x="3513138" y="1848490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Freeform 4290"/>
            <p:cNvSpPr>
              <a:spLocks/>
            </p:cNvSpPr>
            <p:nvPr/>
          </p:nvSpPr>
          <p:spPr bwMode="auto">
            <a:xfrm>
              <a:off x="3513138" y="1964378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Freeform 4291"/>
            <p:cNvSpPr>
              <a:spLocks/>
            </p:cNvSpPr>
            <p:nvPr/>
          </p:nvSpPr>
          <p:spPr bwMode="auto">
            <a:xfrm>
              <a:off x="3513138" y="2078678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Freeform 4292"/>
            <p:cNvSpPr>
              <a:spLocks/>
            </p:cNvSpPr>
            <p:nvPr/>
          </p:nvSpPr>
          <p:spPr bwMode="auto">
            <a:xfrm>
              <a:off x="3513138" y="2192978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4293"/>
            <p:cNvSpPr>
              <a:spLocks/>
            </p:cNvSpPr>
            <p:nvPr/>
          </p:nvSpPr>
          <p:spPr bwMode="auto">
            <a:xfrm>
              <a:off x="3513138" y="2308865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4294"/>
            <p:cNvSpPr>
              <a:spLocks/>
            </p:cNvSpPr>
            <p:nvPr/>
          </p:nvSpPr>
          <p:spPr bwMode="auto">
            <a:xfrm>
              <a:off x="3513138" y="2423165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Freeform 4295"/>
            <p:cNvSpPr>
              <a:spLocks/>
            </p:cNvSpPr>
            <p:nvPr/>
          </p:nvSpPr>
          <p:spPr bwMode="auto">
            <a:xfrm>
              <a:off x="3513138" y="2537465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Freeform 4296"/>
            <p:cNvSpPr>
              <a:spLocks/>
            </p:cNvSpPr>
            <p:nvPr/>
          </p:nvSpPr>
          <p:spPr bwMode="auto">
            <a:xfrm>
              <a:off x="3513138" y="2653353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4297"/>
            <p:cNvSpPr>
              <a:spLocks/>
            </p:cNvSpPr>
            <p:nvPr/>
          </p:nvSpPr>
          <p:spPr bwMode="auto">
            <a:xfrm>
              <a:off x="3513138" y="2767653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Freeform 4298"/>
            <p:cNvSpPr>
              <a:spLocks/>
            </p:cNvSpPr>
            <p:nvPr/>
          </p:nvSpPr>
          <p:spPr bwMode="auto">
            <a:xfrm>
              <a:off x="3513138" y="2883540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Freeform 4299"/>
            <p:cNvSpPr>
              <a:spLocks/>
            </p:cNvSpPr>
            <p:nvPr/>
          </p:nvSpPr>
          <p:spPr bwMode="auto">
            <a:xfrm>
              <a:off x="3513138" y="2997840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 4300"/>
            <p:cNvSpPr>
              <a:spLocks/>
            </p:cNvSpPr>
            <p:nvPr/>
          </p:nvSpPr>
          <p:spPr bwMode="auto">
            <a:xfrm>
              <a:off x="3629026" y="173419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Freeform 4301"/>
            <p:cNvSpPr>
              <a:spLocks/>
            </p:cNvSpPr>
            <p:nvPr/>
          </p:nvSpPr>
          <p:spPr bwMode="auto">
            <a:xfrm>
              <a:off x="3629026" y="184849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Freeform 4302"/>
            <p:cNvSpPr>
              <a:spLocks/>
            </p:cNvSpPr>
            <p:nvPr/>
          </p:nvSpPr>
          <p:spPr bwMode="auto">
            <a:xfrm>
              <a:off x="3629026" y="207867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Freeform 4303"/>
            <p:cNvSpPr>
              <a:spLocks/>
            </p:cNvSpPr>
            <p:nvPr/>
          </p:nvSpPr>
          <p:spPr bwMode="auto">
            <a:xfrm>
              <a:off x="3629026" y="219297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Freeform 4304"/>
            <p:cNvSpPr>
              <a:spLocks/>
            </p:cNvSpPr>
            <p:nvPr/>
          </p:nvSpPr>
          <p:spPr bwMode="auto">
            <a:xfrm>
              <a:off x="3629026" y="242316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Freeform 4305"/>
            <p:cNvSpPr>
              <a:spLocks/>
            </p:cNvSpPr>
            <p:nvPr/>
          </p:nvSpPr>
          <p:spPr bwMode="auto">
            <a:xfrm>
              <a:off x="3629026" y="253746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Freeform 4306"/>
            <p:cNvSpPr>
              <a:spLocks/>
            </p:cNvSpPr>
            <p:nvPr/>
          </p:nvSpPr>
          <p:spPr bwMode="auto">
            <a:xfrm>
              <a:off x="3629026" y="2653353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Freeform 4307"/>
            <p:cNvSpPr>
              <a:spLocks/>
            </p:cNvSpPr>
            <p:nvPr/>
          </p:nvSpPr>
          <p:spPr bwMode="auto">
            <a:xfrm>
              <a:off x="3629026" y="2767653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Freeform 4308"/>
            <p:cNvSpPr>
              <a:spLocks/>
            </p:cNvSpPr>
            <p:nvPr/>
          </p:nvSpPr>
          <p:spPr bwMode="auto">
            <a:xfrm>
              <a:off x="3629026" y="311214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Freeform 4309"/>
            <p:cNvSpPr>
              <a:spLocks/>
            </p:cNvSpPr>
            <p:nvPr/>
          </p:nvSpPr>
          <p:spPr bwMode="auto">
            <a:xfrm>
              <a:off x="3743326" y="173419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Freeform 4310"/>
            <p:cNvSpPr>
              <a:spLocks/>
            </p:cNvSpPr>
            <p:nvPr/>
          </p:nvSpPr>
          <p:spPr bwMode="auto">
            <a:xfrm>
              <a:off x="3743326" y="184849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Freeform 4311"/>
            <p:cNvSpPr>
              <a:spLocks/>
            </p:cNvSpPr>
            <p:nvPr/>
          </p:nvSpPr>
          <p:spPr bwMode="auto">
            <a:xfrm>
              <a:off x="3743326" y="196437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Freeform 4312"/>
            <p:cNvSpPr>
              <a:spLocks/>
            </p:cNvSpPr>
            <p:nvPr/>
          </p:nvSpPr>
          <p:spPr bwMode="auto">
            <a:xfrm>
              <a:off x="3743326" y="207867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Freeform 4313"/>
            <p:cNvSpPr>
              <a:spLocks/>
            </p:cNvSpPr>
            <p:nvPr/>
          </p:nvSpPr>
          <p:spPr bwMode="auto">
            <a:xfrm>
              <a:off x="3743326" y="219297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Freeform 4314"/>
            <p:cNvSpPr>
              <a:spLocks/>
            </p:cNvSpPr>
            <p:nvPr/>
          </p:nvSpPr>
          <p:spPr bwMode="auto">
            <a:xfrm>
              <a:off x="3743326" y="242316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Freeform 4315"/>
            <p:cNvSpPr>
              <a:spLocks/>
            </p:cNvSpPr>
            <p:nvPr/>
          </p:nvSpPr>
          <p:spPr bwMode="auto">
            <a:xfrm>
              <a:off x="3743326" y="253746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Freeform 4316"/>
            <p:cNvSpPr>
              <a:spLocks/>
            </p:cNvSpPr>
            <p:nvPr/>
          </p:nvSpPr>
          <p:spPr bwMode="auto">
            <a:xfrm>
              <a:off x="3743326" y="2653353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Freeform 4317"/>
            <p:cNvSpPr>
              <a:spLocks/>
            </p:cNvSpPr>
            <p:nvPr/>
          </p:nvSpPr>
          <p:spPr bwMode="auto">
            <a:xfrm>
              <a:off x="3743326" y="2767653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Freeform 4318"/>
            <p:cNvSpPr>
              <a:spLocks/>
            </p:cNvSpPr>
            <p:nvPr/>
          </p:nvSpPr>
          <p:spPr bwMode="auto">
            <a:xfrm>
              <a:off x="3743326" y="288354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Freeform 4319"/>
            <p:cNvSpPr>
              <a:spLocks/>
            </p:cNvSpPr>
            <p:nvPr/>
          </p:nvSpPr>
          <p:spPr bwMode="auto">
            <a:xfrm>
              <a:off x="3743326" y="299784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Freeform 4320"/>
            <p:cNvSpPr>
              <a:spLocks/>
            </p:cNvSpPr>
            <p:nvPr/>
          </p:nvSpPr>
          <p:spPr bwMode="auto">
            <a:xfrm>
              <a:off x="3743326" y="322802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 4321"/>
            <p:cNvSpPr>
              <a:spLocks/>
            </p:cNvSpPr>
            <p:nvPr/>
          </p:nvSpPr>
          <p:spPr bwMode="auto">
            <a:xfrm>
              <a:off x="3743326" y="334232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 4322"/>
            <p:cNvSpPr>
              <a:spLocks/>
            </p:cNvSpPr>
            <p:nvPr/>
          </p:nvSpPr>
          <p:spPr bwMode="auto">
            <a:xfrm>
              <a:off x="3743326" y="345662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 4323"/>
            <p:cNvSpPr>
              <a:spLocks/>
            </p:cNvSpPr>
            <p:nvPr/>
          </p:nvSpPr>
          <p:spPr bwMode="auto">
            <a:xfrm>
              <a:off x="3857626" y="173419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 4324"/>
            <p:cNvSpPr>
              <a:spLocks/>
            </p:cNvSpPr>
            <p:nvPr/>
          </p:nvSpPr>
          <p:spPr bwMode="auto">
            <a:xfrm>
              <a:off x="3857626" y="207867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 4325"/>
            <p:cNvSpPr>
              <a:spLocks/>
            </p:cNvSpPr>
            <p:nvPr/>
          </p:nvSpPr>
          <p:spPr bwMode="auto">
            <a:xfrm>
              <a:off x="3857626" y="219297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 4326"/>
            <p:cNvSpPr>
              <a:spLocks/>
            </p:cNvSpPr>
            <p:nvPr/>
          </p:nvSpPr>
          <p:spPr bwMode="auto">
            <a:xfrm>
              <a:off x="3857626" y="230886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 4327"/>
            <p:cNvSpPr>
              <a:spLocks/>
            </p:cNvSpPr>
            <p:nvPr/>
          </p:nvSpPr>
          <p:spPr bwMode="auto">
            <a:xfrm>
              <a:off x="3857626" y="242316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 4328"/>
            <p:cNvSpPr>
              <a:spLocks/>
            </p:cNvSpPr>
            <p:nvPr/>
          </p:nvSpPr>
          <p:spPr bwMode="auto">
            <a:xfrm>
              <a:off x="3857626" y="253746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 4329"/>
            <p:cNvSpPr>
              <a:spLocks/>
            </p:cNvSpPr>
            <p:nvPr/>
          </p:nvSpPr>
          <p:spPr bwMode="auto">
            <a:xfrm>
              <a:off x="3857626" y="2653353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 4330"/>
            <p:cNvSpPr>
              <a:spLocks/>
            </p:cNvSpPr>
            <p:nvPr/>
          </p:nvSpPr>
          <p:spPr bwMode="auto">
            <a:xfrm>
              <a:off x="3857626" y="299784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 4331"/>
            <p:cNvSpPr>
              <a:spLocks/>
            </p:cNvSpPr>
            <p:nvPr/>
          </p:nvSpPr>
          <p:spPr bwMode="auto">
            <a:xfrm>
              <a:off x="3857626" y="311214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 4332"/>
            <p:cNvSpPr>
              <a:spLocks/>
            </p:cNvSpPr>
            <p:nvPr/>
          </p:nvSpPr>
          <p:spPr bwMode="auto">
            <a:xfrm>
              <a:off x="3857626" y="322802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 4333"/>
            <p:cNvSpPr>
              <a:spLocks/>
            </p:cNvSpPr>
            <p:nvPr/>
          </p:nvSpPr>
          <p:spPr bwMode="auto">
            <a:xfrm>
              <a:off x="3857626" y="334232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 4334"/>
            <p:cNvSpPr>
              <a:spLocks/>
            </p:cNvSpPr>
            <p:nvPr/>
          </p:nvSpPr>
          <p:spPr bwMode="auto">
            <a:xfrm>
              <a:off x="3857626" y="345662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Freeform 4335"/>
            <p:cNvSpPr>
              <a:spLocks/>
            </p:cNvSpPr>
            <p:nvPr/>
          </p:nvSpPr>
          <p:spPr bwMode="auto">
            <a:xfrm>
              <a:off x="3857626" y="357251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Freeform 4336"/>
            <p:cNvSpPr>
              <a:spLocks/>
            </p:cNvSpPr>
            <p:nvPr/>
          </p:nvSpPr>
          <p:spPr bwMode="auto">
            <a:xfrm>
              <a:off x="3857626" y="3917003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Freeform 4337"/>
            <p:cNvSpPr>
              <a:spLocks/>
            </p:cNvSpPr>
            <p:nvPr/>
          </p:nvSpPr>
          <p:spPr bwMode="auto">
            <a:xfrm>
              <a:off x="3857626" y="4031303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Freeform 4338"/>
            <p:cNvSpPr>
              <a:spLocks/>
            </p:cNvSpPr>
            <p:nvPr/>
          </p:nvSpPr>
          <p:spPr bwMode="auto">
            <a:xfrm>
              <a:off x="3857626" y="4148778"/>
              <a:ext cx="84138" cy="8255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Freeform 4339"/>
            <p:cNvSpPr>
              <a:spLocks/>
            </p:cNvSpPr>
            <p:nvPr/>
          </p:nvSpPr>
          <p:spPr bwMode="auto">
            <a:xfrm>
              <a:off x="3973513" y="173419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Freeform 4340"/>
            <p:cNvSpPr>
              <a:spLocks/>
            </p:cNvSpPr>
            <p:nvPr/>
          </p:nvSpPr>
          <p:spPr bwMode="auto">
            <a:xfrm>
              <a:off x="3973513" y="184849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Freeform 4341"/>
            <p:cNvSpPr>
              <a:spLocks/>
            </p:cNvSpPr>
            <p:nvPr/>
          </p:nvSpPr>
          <p:spPr bwMode="auto">
            <a:xfrm>
              <a:off x="3973513" y="219297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Freeform 4342"/>
            <p:cNvSpPr>
              <a:spLocks/>
            </p:cNvSpPr>
            <p:nvPr/>
          </p:nvSpPr>
          <p:spPr bwMode="auto">
            <a:xfrm>
              <a:off x="3973513" y="230886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2" name="Freeform 4343"/>
            <p:cNvSpPr>
              <a:spLocks/>
            </p:cNvSpPr>
            <p:nvPr/>
          </p:nvSpPr>
          <p:spPr bwMode="auto">
            <a:xfrm>
              <a:off x="3973513" y="242316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3" name="Freeform 4344"/>
            <p:cNvSpPr>
              <a:spLocks/>
            </p:cNvSpPr>
            <p:nvPr/>
          </p:nvSpPr>
          <p:spPr bwMode="auto">
            <a:xfrm>
              <a:off x="3973513" y="253746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Freeform 4345"/>
            <p:cNvSpPr>
              <a:spLocks/>
            </p:cNvSpPr>
            <p:nvPr/>
          </p:nvSpPr>
          <p:spPr bwMode="auto">
            <a:xfrm>
              <a:off x="3973513" y="322802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Freeform 4346"/>
            <p:cNvSpPr>
              <a:spLocks/>
            </p:cNvSpPr>
            <p:nvPr/>
          </p:nvSpPr>
          <p:spPr bwMode="auto">
            <a:xfrm>
              <a:off x="3973513" y="334232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Freeform 4347"/>
            <p:cNvSpPr>
              <a:spLocks/>
            </p:cNvSpPr>
            <p:nvPr/>
          </p:nvSpPr>
          <p:spPr bwMode="auto">
            <a:xfrm>
              <a:off x="3973513" y="345662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Freeform 4348"/>
            <p:cNvSpPr>
              <a:spLocks/>
            </p:cNvSpPr>
            <p:nvPr/>
          </p:nvSpPr>
          <p:spPr bwMode="auto">
            <a:xfrm>
              <a:off x="3973513" y="357251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Freeform 4349"/>
            <p:cNvSpPr>
              <a:spLocks/>
            </p:cNvSpPr>
            <p:nvPr/>
          </p:nvSpPr>
          <p:spPr bwMode="auto">
            <a:xfrm>
              <a:off x="3973513" y="368681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Freeform 4350"/>
            <p:cNvSpPr>
              <a:spLocks/>
            </p:cNvSpPr>
            <p:nvPr/>
          </p:nvSpPr>
          <p:spPr bwMode="auto">
            <a:xfrm>
              <a:off x="3973513" y="3802703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Freeform 4351"/>
            <p:cNvSpPr>
              <a:spLocks/>
            </p:cNvSpPr>
            <p:nvPr/>
          </p:nvSpPr>
          <p:spPr bwMode="auto">
            <a:xfrm>
              <a:off x="3973513" y="3917003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Freeform 4352"/>
            <p:cNvSpPr>
              <a:spLocks/>
            </p:cNvSpPr>
            <p:nvPr/>
          </p:nvSpPr>
          <p:spPr bwMode="auto">
            <a:xfrm>
              <a:off x="3973513" y="4031303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Freeform 4353"/>
            <p:cNvSpPr>
              <a:spLocks/>
            </p:cNvSpPr>
            <p:nvPr/>
          </p:nvSpPr>
          <p:spPr bwMode="auto">
            <a:xfrm>
              <a:off x="4087813" y="184849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Freeform 4354"/>
            <p:cNvSpPr>
              <a:spLocks/>
            </p:cNvSpPr>
            <p:nvPr/>
          </p:nvSpPr>
          <p:spPr bwMode="auto">
            <a:xfrm>
              <a:off x="4087813" y="196437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Freeform 4355"/>
            <p:cNvSpPr>
              <a:spLocks/>
            </p:cNvSpPr>
            <p:nvPr/>
          </p:nvSpPr>
          <p:spPr bwMode="auto">
            <a:xfrm>
              <a:off x="4087813" y="242316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Freeform 4356"/>
            <p:cNvSpPr>
              <a:spLocks/>
            </p:cNvSpPr>
            <p:nvPr/>
          </p:nvSpPr>
          <p:spPr bwMode="auto">
            <a:xfrm>
              <a:off x="4087813" y="253746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6" name="Freeform 4357"/>
            <p:cNvSpPr>
              <a:spLocks/>
            </p:cNvSpPr>
            <p:nvPr/>
          </p:nvSpPr>
          <p:spPr bwMode="auto">
            <a:xfrm>
              <a:off x="4087813" y="322802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7" name="Freeform 4358"/>
            <p:cNvSpPr>
              <a:spLocks/>
            </p:cNvSpPr>
            <p:nvPr/>
          </p:nvSpPr>
          <p:spPr bwMode="auto">
            <a:xfrm>
              <a:off x="4087813" y="334232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Freeform 4359"/>
            <p:cNvSpPr>
              <a:spLocks/>
            </p:cNvSpPr>
            <p:nvPr/>
          </p:nvSpPr>
          <p:spPr bwMode="auto">
            <a:xfrm>
              <a:off x="4087813" y="345662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Freeform 4360"/>
            <p:cNvSpPr>
              <a:spLocks/>
            </p:cNvSpPr>
            <p:nvPr/>
          </p:nvSpPr>
          <p:spPr bwMode="auto">
            <a:xfrm>
              <a:off x="4087813" y="357251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Freeform 4361"/>
            <p:cNvSpPr>
              <a:spLocks/>
            </p:cNvSpPr>
            <p:nvPr/>
          </p:nvSpPr>
          <p:spPr bwMode="auto">
            <a:xfrm>
              <a:off x="4087813" y="368681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Freeform 4362"/>
            <p:cNvSpPr>
              <a:spLocks/>
            </p:cNvSpPr>
            <p:nvPr/>
          </p:nvSpPr>
          <p:spPr bwMode="auto">
            <a:xfrm>
              <a:off x="4087813" y="3802703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Freeform 4363"/>
            <p:cNvSpPr>
              <a:spLocks/>
            </p:cNvSpPr>
            <p:nvPr/>
          </p:nvSpPr>
          <p:spPr bwMode="auto">
            <a:xfrm>
              <a:off x="4202113" y="1618303"/>
              <a:ext cx="84138" cy="857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3" name="Freeform 4364"/>
            <p:cNvSpPr>
              <a:spLocks/>
            </p:cNvSpPr>
            <p:nvPr/>
          </p:nvSpPr>
          <p:spPr bwMode="auto">
            <a:xfrm>
              <a:off x="4202113" y="173419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4" name="Freeform 4365"/>
            <p:cNvSpPr>
              <a:spLocks/>
            </p:cNvSpPr>
            <p:nvPr/>
          </p:nvSpPr>
          <p:spPr bwMode="auto">
            <a:xfrm>
              <a:off x="4202113" y="184849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Freeform 4366"/>
            <p:cNvSpPr>
              <a:spLocks/>
            </p:cNvSpPr>
            <p:nvPr/>
          </p:nvSpPr>
          <p:spPr bwMode="auto">
            <a:xfrm>
              <a:off x="4202113" y="196437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Freeform 4367"/>
            <p:cNvSpPr>
              <a:spLocks/>
            </p:cNvSpPr>
            <p:nvPr/>
          </p:nvSpPr>
          <p:spPr bwMode="auto">
            <a:xfrm>
              <a:off x="4202113" y="207867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Freeform 4368"/>
            <p:cNvSpPr>
              <a:spLocks/>
            </p:cNvSpPr>
            <p:nvPr/>
          </p:nvSpPr>
          <p:spPr bwMode="auto">
            <a:xfrm>
              <a:off x="4202113" y="219297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Freeform 4369"/>
            <p:cNvSpPr>
              <a:spLocks/>
            </p:cNvSpPr>
            <p:nvPr/>
          </p:nvSpPr>
          <p:spPr bwMode="auto">
            <a:xfrm>
              <a:off x="4202113" y="230886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Freeform 4370"/>
            <p:cNvSpPr>
              <a:spLocks/>
            </p:cNvSpPr>
            <p:nvPr/>
          </p:nvSpPr>
          <p:spPr bwMode="auto">
            <a:xfrm>
              <a:off x="4202113" y="334232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Freeform 4371"/>
            <p:cNvSpPr>
              <a:spLocks/>
            </p:cNvSpPr>
            <p:nvPr/>
          </p:nvSpPr>
          <p:spPr bwMode="auto">
            <a:xfrm>
              <a:off x="4202113" y="345662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1" name="Freeform 4372"/>
            <p:cNvSpPr>
              <a:spLocks/>
            </p:cNvSpPr>
            <p:nvPr/>
          </p:nvSpPr>
          <p:spPr bwMode="auto">
            <a:xfrm>
              <a:off x="4202113" y="357251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2" name="Freeform 4373"/>
            <p:cNvSpPr>
              <a:spLocks/>
            </p:cNvSpPr>
            <p:nvPr/>
          </p:nvSpPr>
          <p:spPr bwMode="auto">
            <a:xfrm>
              <a:off x="4202113" y="368681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3" name="Freeform 4374"/>
            <p:cNvSpPr>
              <a:spLocks/>
            </p:cNvSpPr>
            <p:nvPr/>
          </p:nvSpPr>
          <p:spPr bwMode="auto">
            <a:xfrm>
              <a:off x="4318001" y="1618303"/>
              <a:ext cx="84138" cy="85725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4" name="Freeform 4375"/>
            <p:cNvSpPr>
              <a:spLocks/>
            </p:cNvSpPr>
            <p:nvPr/>
          </p:nvSpPr>
          <p:spPr bwMode="auto">
            <a:xfrm>
              <a:off x="4318001" y="173419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5" name="Freeform 4376"/>
            <p:cNvSpPr>
              <a:spLocks/>
            </p:cNvSpPr>
            <p:nvPr/>
          </p:nvSpPr>
          <p:spPr bwMode="auto">
            <a:xfrm>
              <a:off x="4318001" y="184849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6" name="Freeform 4377"/>
            <p:cNvSpPr>
              <a:spLocks/>
            </p:cNvSpPr>
            <p:nvPr/>
          </p:nvSpPr>
          <p:spPr bwMode="auto">
            <a:xfrm>
              <a:off x="4318001" y="196437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7" name="Freeform 4378"/>
            <p:cNvSpPr>
              <a:spLocks/>
            </p:cNvSpPr>
            <p:nvPr/>
          </p:nvSpPr>
          <p:spPr bwMode="auto">
            <a:xfrm>
              <a:off x="4318001" y="207867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8" name="Freeform 4379"/>
            <p:cNvSpPr>
              <a:spLocks/>
            </p:cNvSpPr>
            <p:nvPr/>
          </p:nvSpPr>
          <p:spPr bwMode="auto">
            <a:xfrm>
              <a:off x="4318001" y="219297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9" name="Freeform 4380"/>
            <p:cNvSpPr>
              <a:spLocks/>
            </p:cNvSpPr>
            <p:nvPr/>
          </p:nvSpPr>
          <p:spPr bwMode="auto">
            <a:xfrm>
              <a:off x="4318001" y="230886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Freeform 4381"/>
            <p:cNvSpPr>
              <a:spLocks/>
            </p:cNvSpPr>
            <p:nvPr/>
          </p:nvSpPr>
          <p:spPr bwMode="auto">
            <a:xfrm>
              <a:off x="4318001" y="334232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Freeform 4382"/>
            <p:cNvSpPr>
              <a:spLocks/>
            </p:cNvSpPr>
            <p:nvPr/>
          </p:nvSpPr>
          <p:spPr bwMode="auto">
            <a:xfrm>
              <a:off x="4318001" y="345662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Freeform 4383"/>
            <p:cNvSpPr>
              <a:spLocks/>
            </p:cNvSpPr>
            <p:nvPr/>
          </p:nvSpPr>
          <p:spPr bwMode="auto">
            <a:xfrm>
              <a:off x="4318001" y="357251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Freeform 4384"/>
            <p:cNvSpPr>
              <a:spLocks/>
            </p:cNvSpPr>
            <p:nvPr/>
          </p:nvSpPr>
          <p:spPr bwMode="auto">
            <a:xfrm>
              <a:off x="4432301" y="173419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Freeform 4385"/>
            <p:cNvSpPr>
              <a:spLocks/>
            </p:cNvSpPr>
            <p:nvPr/>
          </p:nvSpPr>
          <p:spPr bwMode="auto">
            <a:xfrm>
              <a:off x="4432301" y="184849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Freeform 4386"/>
            <p:cNvSpPr>
              <a:spLocks/>
            </p:cNvSpPr>
            <p:nvPr/>
          </p:nvSpPr>
          <p:spPr bwMode="auto">
            <a:xfrm>
              <a:off x="4432301" y="196437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Freeform 4387"/>
            <p:cNvSpPr>
              <a:spLocks/>
            </p:cNvSpPr>
            <p:nvPr/>
          </p:nvSpPr>
          <p:spPr bwMode="auto">
            <a:xfrm>
              <a:off x="4432301" y="207867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Freeform 4388"/>
            <p:cNvSpPr>
              <a:spLocks/>
            </p:cNvSpPr>
            <p:nvPr/>
          </p:nvSpPr>
          <p:spPr bwMode="auto">
            <a:xfrm>
              <a:off x="4432301" y="219297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8" name="Freeform 4389"/>
            <p:cNvSpPr>
              <a:spLocks/>
            </p:cNvSpPr>
            <p:nvPr/>
          </p:nvSpPr>
          <p:spPr bwMode="auto">
            <a:xfrm>
              <a:off x="4548188" y="173419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9" name="Freeform 4390"/>
            <p:cNvSpPr>
              <a:spLocks/>
            </p:cNvSpPr>
            <p:nvPr/>
          </p:nvSpPr>
          <p:spPr bwMode="auto">
            <a:xfrm>
              <a:off x="4548188" y="184849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0" name="Freeform 4391"/>
            <p:cNvSpPr>
              <a:spLocks/>
            </p:cNvSpPr>
            <p:nvPr/>
          </p:nvSpPr>
          <p:spPr bwMode="auto">
            <a:xfrm>
              <a:off x="4548188" y="196437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1" name="Freeform 4392"/>
            <p:cNvSpPr>
              <a:spLocks/>
            </p:cNvSpPr>
            <p:nvPr/>
          </p:nvSpPr>
          <p:spPr bwMode="auto">
            <a:xfrm>
              <a:off x="4548188" y="207867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2" name="Freeform 4393"/>
            <p:cNvSpPr>
              <a:spLocks/>
            </p:cNvSpPr>
            <p:nvPr/>
          </p:nvSpPr>
          <p:spPr bwMode="auto">
            <a:xfrm>
              <a:off x="4548188" y="219297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3" name="Freeform 4394"/>
            <p:cNvSpPr>
              <a:spLocks/>
            </p:cNvSpPr>
            <p:nvPr/>
          </p:nvSpPr>
          <p:spPr bwMode="auto">
            <a:xfrm>
              <a:off x="4662488" y="173419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4" name="Freeform 4395"/>
            <p:cNvSpPr>
              <a:spLocks/>
            </p:cNvSpPr>
            <p:nvPr/>
          </p:nvSpPr>
          <p:spPr bwMode="auto">
            <a:xfrm>
              <a:off x="4662488" y="219297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5" name="Freeform 4396"/>
            <p:cNvSpPr>
              <a:spLocks/>
            </p:cNvSpPr>
            <p:nvPr/>
          </p:nvSpPr>
          <p:spPr bwMode="auto">
            <a:xfrm>
              <a:off x="4662488" y="299784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6" name="Freeform 4397"/>
            <p:cNvSpPr>
              <a:spLocks/>
            </p:cNvSpPr>
            <p:nvPr/>
          </p:nvSpPr>
          <p:spPr bwMode="auto">
            <a:xfrm>
              <a:off x="4662488" y="311214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7" name="Freeform 4398"/>
            <p:cNvSpPr>
              <a:spLocks/>
            </p:cNvSpPr>
            <p:nvPr/>
          </p:nvSpPr>
          <p:spPr bwMode="auto">
            <a:xfrm>
              <a:off x="4776788" y="242316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8" name="Freeform 4399"/>
            <p:cNvSpPr>
              <a:spLocks/>
            </p:cNvSpPr>
            <p:nvPr/>
          </p:nvSpPr>
          <p:spPr bwMode="auto">
            <a:xfrm>
              <a:off x="4776788" y="2653353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9" name="Freeform 4400"/>
            <p:cNvSpPr>
              <a:spLocks/>
            </p:cNvSpPr>
            <p:nvPr/>
          </p:nvSpPr>
          <p:spPr bwMode="auto">
            <a:xfrm>
              <a:off x="4776788" y="2767653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0" name="Freeform 4401"/>
            <p:cNvSpPr>
              <a:spLocks/>
            </p:cNvSpPr>
            <p:nvPr/>
          </p:nvSpPr>
          <p:spPr bwMode="auto">
            <a:xfrm>
              <a:off x="4776788" y="288354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1" name="Freeform 4402"/>
            <p:cNvSpPr>
              <a:spLocks/>
            </p:cNvSpPr>
            <p:nvPr/>
          </p:nvSpPr>
          <p:spPr bwMode="auto">
            <a:xfrm>
              <a:off x="4776788" y="299784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2" name="Freeform 4403"/>
            <p:cNvSpPr>
              <a:spLocks/>
            </p:cNvSpPr>
            <p:nvPr/>
          </p:nvSpPr>
          <p:spPr bwMode="auto">
            <a:xfrm>
              <a:off x="4776788" y="311214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3" name="Freeform 4404"/>
            <p:cNvSpPr>
              <a:spLocks/>
            </p:cNvSpPr>
            <p:nvPr/>
          </p:nvSpPr>
          <p:spPr bwMode="auto">
            <a:xfrm>
              <a:off x="4776788" y="322802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4" name="Freeform 4405"/>
            <p:cNvSpPr>
              <a:spLocks/>
            </p:cNvSpPr>
            <p:nvPr/>
          </p:nvSpPr>
          <p:spPr bwMode="auto">
            <a:xfrm>
              <a:off x="4892676" y="242316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5" name="Freeform 4406"/>
            <p:cNvSpPr>
              <a:spLocks/>
            </p:cNvSpPr>
            <p:nvPr/>
          </p:nvSpPr>
          <p:spPr bwMode="auto">
            <a:xfrm>
              <a:off x="4892676" y="253746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6" name="Freeform 4407"/>
            <p:cNvSpPr>
              <a:spLocks/>
            </p:cNvSpPr>
            <p:nvPr/>
          </p:nvSpPr>
          <p:spPr bwMode="auto">
            <a:xfrm>
              <a:off x="4892676" y="2653353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7" name="Freeform 4408"/>
            <p:cNvSpPr>
              <a:spLocks/>
            </p:cNvSpPr>
            <p:nvPr/>
          </p:nvSpPr>
          <p:spPr bwMode="auto">
            <a:xfrm>
              <a:off x="4892676" y="288354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8" name="Freeform 4409"/>
            <p:cNvSpPr>
              <a:spLocks/>
            </p:cNvSpPr>
            <p:nvPr/>
          </p:nvSpPr>
          <p:spPr bwMode="auto">
            <a:xfrm>
              <a:off x="4892676" y="299784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9" name="Freeform 4410"/>
            <p:cNvSpPr>
              <a:spLocks/>
            </p:cNvSpPr>
            <p:nvPr/>
          </p:nvSpPr>
          <p:spPr bwMode="auto">
            <a:xfrm>
              <a:off x="4892676" y="311214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0" name="Freeform 4411"/>
            <p:cNvSpPr>
              <a:spLocks/>
            </p:cNvSpPr>
            <p:nvPr/>
          </p:nvSpPr>
          <p:spPr bwMode="auto">
            <a:xfrm>
              <a:off x="4892676" y="322802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1" name="Freeform 4412"/>
            <p:cNvSpPr>
              <a:spLocks/>
            </p:cNvSpPr>
            <p:nvPr/>
          </p:nvSpPr>
          <p:spPr bwMode="auto">
            <a:xfrm>
              <a:off x="5006976" y="173419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2" name="Freeform 4413"/>
            <p:cNvSpPr>
              <a:spLocks/>
            </p:cNvSpPr>
            <p:nvPr/>
          </p:nvSpPr>
          <p:spPr bwMode="auto">
            <a:xfrm>
              <a:off x="5006976" y="184849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3" name="Freeform 4414"/>
            <p:cNvSpPr>
              <a:spLocks/>
            </p:cNvSpPr>
            <p:nvPr/>
          </p:nvSpPr>
          <p:spPr bwMode="auto">
            <a:xfrm>
              <a:off x="5006976" y="230886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4" name="Freeform 4415"/>
            <p:cNvSpPr>
              <a:spLocks/>
            </p:cNvSpPr>
            <p:nvPr/>
          </p:nvSpPr>
          <p:spPr bwMode="auto">
            <a:xfrm>
              <a:off x="5006976" y="242316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5" name="Freeform 4417"/>
            <p:cNvSpPr>
              <a:spLocks/>
            </p:cNvSpPr>
            <p:nvPr/>
          </p:nvSpPr>
          <p:spPr bwMode="auto">
            <a:xfrm>
              <a:off x="5006976" y="253746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6" name="Freeform 4418"/>
            <p:cNvSpPr>
              <a:spLocks/>
            </p:cNvSpPr>
            <p:nvPr/>
          </p:nvSpPr>
          <p:spPr bwMode="auto">
            <a:xfrm>
              <a:off x="5006976" y="2653353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7" name="Freeform 4419"/>
            <p:cNvSpPr>
              <a:spLocks/>
            </p:cNvSpPr>
            <p:nvPr/>
          </p:nvSpPr>
          <p:spPr bwMode="auto">
            <a:xfrm>
              <a:off x="5006976" y="288354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8" name="Freeform 4420"/>
            <p:cNvSpPr>
              <a:spLocks/>
            </p:cNvSpPr>
            <p:nvPr/>
          </p:nvSpPr>
          <p:spPr bwMode="auto">
            <a:xfrm>
              <a:off x="5006976" y="299784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9" name="Freeform 4421"/>
            <p:cNvSpPr>
              <a:spLocks/>
            </p:cNvSpPr>
            <p:nvPr/>
          </p:nvSpPr>
          <p:spPr bwMode="auto">
            <a:xfrm>
              <a:off x="5006976" y="311214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0" name="Freeform 4422"/>
            <p:cNvSpPr>
              <a:spLocks/>
            </p:cNvSpPr>
            <p:nvPr/>
          </p:nvSpPr>
          <p:spPr bwMode="auto">
            <a:xfrm>
              <a:off x="5006976" y="322802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1" name="Freeform 4423"/>
            <p:cNvSpPr>
              <a:spLocks/>
            </p:cNvSpPr>
            <p:nvPr/>
          </p:nvSpPr>
          <p:spPr bwMode="auto">
            <a:xfrm>
              <a:off x="5006976" y="334232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2" name="Freeform 4424"/>
            <p:cNvSpPr>
              <a:spLocks/>
            </p:cNvSpPr>
            <p:nvPr/>
          </p:nvSpPr>
          <p:spPr bwMode="auto">
            <a:xfrm>
              <a:off x="5121276" y="184849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3" name="Freeform 4425"/>
            <p:cNvSpPr>
              <a:spLocks/>
            </p:cNvSpPr>
            <p:nvPr/>
          </p:nvSpPr>
          <p:spPr bwMode="auto">
            <a:xfrm>
              <a:off x="5121276" y="219297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4" name="Freeform 4426"/>
            <p:cNvSpPr>
              <a:spLocks/>
            </p:cNvSpPr>
            <p:nvPr/>
          </p:nvSpPr>
          <p:spPr bwMode="auto">
            <a:xfrm>
              <a:off x="5121276" y="230886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5" name="Freeform 4427"/>
            <p:cNvSpPr>
              <a:spLocks/>
            </p:cNvSpPr>
            <p:nvPr/>
          </p:nvSpPr>
          <p:spPr bwMode="auto">
            <a:xfrm>
              <a:off x="5121276" y="242316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6" name="Freeform 4428"/>
            <p:cNvSpPr>
              <a:spLocks/>
            </p:cNvSpPr>
            <p:nvPr/>
          </p:nvSpPr>
          <p:spPr bwMode="auto">
            <a:xfrm>
              <a:off x="5121276" y="253746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7" name="Freeform 4429"/>
            <p:cNvSpPr>
              <a:spLocks/>
            </p:cNvSpPr>
            <p:nvPr/>
          </p:nvSpPr>
          <p:spPr bwMode="auto">
            <a:xfrm>
              <a:off x="5121276" y="2653353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8" name="Freeform 4430"/>
            <p:cNvSpPr>
              <a:spLocks/>
            </p:cNvSpPr>
            <p:nvPr/>
          </p:nvSpPr>
          <p:spPr bwMode="auto">
            <a:xfrm>
              <a:off x="5121276" y="288354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9" name="Freeform 4431"/>
            <p:cNvSpPr>
              <a:spLocks/>
            </p:cNvSpPr>
            <p:nvPr/>
          </p:nvSpPr>
          <p:spPr bwMode="auto">
            <a:xfrm>
              <a:off x="5121276" y="299784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0" name="Freeform 4432"/>
            <p:cNvSpPr>
              <a:spLocks/>
            </p:cNvSpPr>
            <p:nvPr/>
          </p:nvSpPr>
          <p:spPr bwMode="auto">
            <a:xfrm>
              <a:off x="5121276" y="311214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1" name="Freeform 4433"/>
            <p:cNvSpPr>
              <a:spLocks/>
            </p:cNvSpPr>
            <p:nvPr/>
          </p:nvSpPr>
          <p:spPr bwMode="auto">
            <a:xfrm>
              <a:off x="5121276" y="322802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2" name="Freeform 4434"/>
            <p:cNvSpPr>
              <a:spLocks/>
            </p:cNvSpPr>
            <p:nvPr/>
          </p:nvSpPr>
          <p:spPr bwMode="auto">
            <a:xfrm>
              <a:off x="5121276" y="334232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3" name="Freeform 4435"/>
            <p:cNvSpPr>
              <a:spLocks/>
            </p:cNvSpPr>
            <p:nvPr/>
          </p:nvSpPr>
          <p:spPr bwMode="auto">
            <a:xfrm>
              <a:off x="5121276" y="345662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4" name="Freeform 4436"/>
            <p:cNvSpPr>
              <a:spLocks/>
            </p:cNvSpPr>
            <p:nvPr/>
          </p:nvSpPr>
          <p:spPr bwMode="auto">
            <a:xfrm>
              <a:off x="5121276" y="357251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5" name="Freeform 4437"/>
            <p:cNvSpPr>
              <a:spLocks/>
            </p:cNvSpPr>
            <p:nvPr/>
          </p:nvSpPr>
          <p:spPr bwMode="auto">
            <a:xfrm>
              <a:off x="5121276" y="368681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6" name="Freeform 4438"/>
            <p:cNvSpPr>
              <a:spLocks/>
            </p:cNvSpPr>
            <p:nvPr/>
          </p:nvSpPr>
          <p:spPr bwMode="auto">
            <a:xfrm>
              <a:off x="5121276" y="3802703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7" name="Freeform 4439"/>
            <p:cNvSpPr>
              <a:spLocks/>
            </p:cNvSpPr>
            <p:nvPr/>
          </p:nvSpPr>
          <p:spPr bwMode="auto">
            <a:xfrm>
              <a:off x="5237164" y="207867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8" name="Freeform 4440"/>
            <p:cNvSpPr>
              <a:spLocks/>
            </p:cNvSpPr>
            <p:nvPr/>
          </p:nvSpPr>
          <p:spPr bwMode="auto">
            <a:xfrm>
              <a:off x="5237164" y="219297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9" name="Freeform 4441"/>
            <p:cNvSpPr>
              <a:spLocks/>
            </p:cNvSpPr>
            <p:nvPr/>
          </p:nvSpPr>
          <p:spPr bwMode="auto">
            <a:xfrm>
              <a:off x="5237164" y="242316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0" name="Freeform 4442"/>
            <p:cNvSpPr>
              <a:spLocks/>
            </p:cNvSpPr>
            <p:nvPr/>
          </p:nvSpPr>
          <p:spPr bwMode="auto">
            <a:xfrm>
              <a:off x="5237164" y="253746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1" name="Freeform 4443"/>
            <p:cNvSpPr>
              <a:spLocks/>
            </p:cNvSpPr>
            <p:nvPr/>
          </p:nvSpPr>
          <p:spPr bwMode="auto">
            <a:xfrm>
              <a:off x="5237164" y="2653353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2" name="Freeform 4444"/>
            <p:cNvSpPr>
              <a:spLocks/>
            </p:cNvSpPr>
            <p:nvPr/>
          </p:nvSpPr>
          <p:spPr bwMode="auto">
            <a:xfrm>
              <a:off x="5237164" y="288354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3" name="Freeform 4445"/>
            <p:cNvSpPr>
              <a:spLocks/>
            </p:cNvSpPr>
            <p:nvPr/>
          </p:nvSpPr>
          <p:spPr bwMode="auto">
            <a:xfrm>
              <a:off x="5237164" y="299784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4" name="Freeform 4446"/>
            <p:cNvSpPr>
              <a:spLocks/>
            </p:cNvSpPr>
            <p:nvPr/>
          </p:nvSpPr>
          <p:spPr bwMode="auto">
            <a:xfrm>
              <a:off x="5237164" y="311214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5" name="Freeform 4447"/>
            <p:cNvSpPr>
              <a:spLocks/>
            </p:cNvSpPr>
            <p:nvPr/>
          </p:nvSpPr>
          <p:spPr bwMode="auto">
            <a:xfrm>
              <a:off x="5237164" y="322802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6" name="Freeform 4448"/>
            <p:cNvSpPr>
              <a:spLocks/>
            </p:cNvSpPr>
            <p:nvPr/>
          </p:nvSpPr>
          <p:spPr bwMode="auto">
            <a:xfrm>
              <a:off x="5237164" y="334232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7" name="Freeform 4449"/>
            <p:cNvSpPr>
              <a:spLocks/>
            </p:cNvSpPr>
            <p:nvPr/>
          </p:nvSpPr>
          <p:spPr bwMode="auto">
            <a:xfrm>
              <a:off x="5237164" y="345662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8" name="Freeform 4450"/>
            <p:cNvSpPr>
              <a:spLocks/>
            </p:cNvSpPr>
            <p:nvPr/>
          </p:nvSpPr>
          <p:spPr bwMode="auto">
            <a:xfrm>
              <a:off x="5237164" y="357251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9" name="Freeform 4451"/>
            <p:cNvSpPr>
              <a:spLocks/>
            </p:cNvSpPr>
            <p:nvPr/>
          </p:nvSpPr>
          <p:spPr bwMode="auto">
            <a:xfrm>
              <a:off x="5237164" y="368681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0" name="Freeform 4452"/>
            <p:cNvSpPr>
              <a:spLocks/>
            </p:cNvSpPr>
            <p:nvPr/>
          </p:nvSpPr>
          <p:spPr bwMode="auto">
            <a:xfrm>
              <a:off x="5237164" y="3802703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1" name="Freeform 4453"/>
            <p:cNvSpPr>
              <a:spLocks/>
            </p:cNvSpPr>
            <p:nvPr/>
          </p:nvSpPr>
          <p:spPr bwMode="auto">
            <a:xfrm>
              <a:off x="5237164" y="3917003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2" name="Freeform 4454"/>
            <p:cNvSpPr>
              <a:spLocks/>
            </p:cNvSpPr>
            <p:nvPr/>
          </p:nvSpPr>
          <p:spPr bwMode="auto">
            <a:xfrm>
              <a:off x="5351464" y="207867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3" name="Freeform 4455"/>
            <p:cNvSpPr>
              <a:spLocks/>
            </p:cNvSpPr>
            <p:nvPr/>
          </p:nvSpPr>
          <p:spPr bwMode="auto">
            <a:xfrm>
              <a:off x="5351464" y="219297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4" name="Freeform 4456"/>
            <p:cNvSpPr>
              <a:spLocks/>
            </p:cNvSpPr>
            <p:nvPr/>
          </p:nvSpPr>
          <p:spPr bwMode="auto">
            <a:xfrm>
              <a:off x="5351464" y="230886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5" name="Freeform 4457"/>
            <p:cNvSpPr>
              <a:spLocks/>
            </p:cNvSpPr>
            <p:nvPr/>
          </p:nvSpPr>
          <p:spPr bwMode="auto">
            <a:xfrm>
              <a:off x="5351464" y="242316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6" name="Freeform 4458"/>
            <p:cNvSpPr>
              <a:spLocks/>
            </p:cNvSpPr>
            <p:nvPr/>
          </p:nvSpPr>
          <p:spPr bwMode="auto">
            <a:xfrm>
              <a:off x="5351464" y="253746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7" name="Freeform 4459"/>
            <p:cNvSpPr>
              <a:spLocks/>
            </p:cNvSpPr>
            <p:nvPr/>
          </p:nvSpPr>
          <p:spPr bwMode="auto">
            <a:xfrm>
              <a:off x="5351464" y="2767653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8" name="Freeform 4460"/>
            <p:cNvSpPr>
              <a:spLocks/>
            </p:cNvSpPr>
            <p:nvPr/>
          </p:nvSpPr>
          <p:spPr bwMode="auto">
            <a:xfrm>
              <a:off x="5351464" y="288354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9" name="Freeform 4461"/>
            <p:cNvSpPr>
              <a:spLocks/>
            </p:cNvSpPr>
            <p:nvPr/>
          </p:nvSpPr>
          <p:spPr bwMode="auto">
            <a:xfrm>
              <a:off x="5351464" y="299784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0" name="Freeform 4462"/>
            <p:cNvSpPr>
              <a:spLocks/>
            </p:cNvSpPr>
            <p:nvPr/>
          </p:nvSpPr>
          <p:spPr bwMode="auto">
            <a:xfrm>
              <a:off x="5351464" y="311214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1" name="Freeform 4463"/>
            <p:cNvSpPr>
              <a:spLocks/>
            </p:cNvSpPr>
            <p:nvPr/>
          </p:nvSpPr>
          <p:spPr bwMode="auto">
            <a:xfrm>
              <a:off x="5351464" y="322802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2" name="Freeform 4464"/>
            <p:cNvSpPr>
              <a:spLocks/>
            </p:cNvSpPr>
            <p:nvPr/>
          </p:nvSpPr>
          <p:spPr bwMode="auto">
            <a:xfrm>
              <a:off x="5351464" y="334232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3" name="Freeform 4465"/>
            <p:cNvSpPr>
              <a:spLocks/>
            </p:cNvSpPr>
            <p:nvPr/>
          </p:nvSpPr>
          <p:spPr bwMode="auto">
            <a:xfrm>
              <a:off x="5351464" y="345662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4" name="Freeform 4466"/>
            <p:cNvSpPr>
              <a:spLocks/>
            </p:cNvSpPr>
            <p:nvPr/>
          </p:nvSpPr>
          <p:spPr bwMode="auto">
            <a:xfrm>
              <a:off x="5351464" y="357251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5" name="Freeform 4467"/>
            <p:cNvSpPr>
              <a:spLocks/>
            </p:cNvSpPr>
            <p:nvPr/>
          </p:nvSpPr>
          <p:spPr bwMode="auto">
            <a:xfrm>
              <a:off x="5351464" y="368681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6" name="Freeform 4468"/>
            <p:cNvSpPr>
              <a:spLocks/>
            </p:cNvSpPr>
            <p:nvPr/>
          </p:nvSpPr>
          <p:spPr bwMode="auto">
            <a:xfrm>
              <a:off x="5465764" y="219297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7" name="Freeform 4469"/>
            <p:cNvSpPr>
              <a:spLocks/>
            </p:cNvSpPr>
            <p:nvPr/>
          </p:nvSpPr>
          <p:spPr bwMode="auto">
            <a:xfrm>
              <a:off x="5465764" y="230886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8" name="Freeform 4470"/>
            <p:cNvSpPr>
              <a:spLocks/>
            </p:cNvSpPr>
            <p:nvPr/>
          </p:nvSpPr>
          <p:spPr bwMode="auto">
            <a:xfrm>
              <a:off x="5465764" y="242316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9" name="Freeform 4471"/>
            <p:cNvSpPr>
              <a:spLocks/>
            </p:cNvSpPr>
            <p:nvPr/>
          </p:nvSpPr>
          <p:spPr bwMode="auto">
            <a:xfrm>
              <a:off x="5465764" y="253746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0" name="Freeform 4472"/>
            <p:cNvSpPr>
              <a:spLocks/>
            </p:cNvSpPr>
            <p:nvPr/>
          </p:nvSpPr>
          <p:spPr bwMode="auto">
            <a:xfrm>
              <a:off x="5465764" y="2653353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1" name="Freeform 4473"/>
            <p:cNvSpPr>
              <a:spLocks/>
            </p:cNvSpPr>
            <p:nvPr/>
          </p:nvSpPr>
          <p:spPr bwMode="auto">
            <a:xfrm>
              <a:off x="5465764" y="2767653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2" name="Freeform 4474"/>
            <p:cNvSpPr>
              <a:spLocks/>
            </p:cNvSpPr>
            <p:nvPr/>
          </p:nvSpPr>
          <p:spPr bwMode="auto">
            <a:xfrm>
              <a:off x="5465764" y="288354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3" name="Freeform 4475"/>
            <p:cNvSpPr>
              <a:spLocks/>
            </p:cNvSpPr>
            <p:nvPr/>
          </p:nvSpPr>
          <p:spPr bwMode="auto">
            <a:xfrm>
              <a:off x="5465764" y="299784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4" name="Freeform 4476"/>
            <p:cNvSpPr>
              <a:spLocks/>
            </p:cNvSpPr>
            <p:nvPr/>
          </p:nvSpPr>
          <p:spPr bwMode="auto">
            <a:xfrm>
              <a:off x="5465764" y="311214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" name="Freeform 4477"/>
            <p:cNvSpPr>
              <a:spLocks/>
            </p:cNvSpPr>
            <p:nvPr/>
          </p:nvSpPr>
          <p:spPr bwMode="auto">
            <a:xfrm>
              <a:off x="5465764" y="322802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6" name="Freeform 4478"/>
            <p:cNvSpPr>
              <a:spLocks/>
            </p:cNvSpPr>
            <p:nvPr/>
          </p:nvSpPr>
          <p:spPr bwMode="auto">
            <a:xfrm>
              <a:off x="5465764" y="334232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7" name="Freeform 4479"/>
            <p:cNvSpPr>
              <a:spLocks/>
            </p:cNvSpPr>
            <p:nvPr/>
          </p:nvSpPr>
          <p:spPr bwMode="auto">
            <a:xfrm>
              <a:off x="5465764" y="345662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8" name="Freeform 4480"/>
            <p:cNvSpPr>
              <a:spLocks/>
            </p:cNvSpPr>
            <p:nvPr/>
          </p:nvSpPr>
          <p:spPr bwMode="auto">
            <a:xfrm>
              <a:off x="5465764" y="368681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" name="Freeform 4481"/>
            <p:cNvSpPr>
              <a:spLocks/>
            </p:cNvSpPr>
            <p:nvPr/>
          </p:nvSpPr>
          <p:spPr bwMode="auto">
            <a:xfrm>
              <a:off x="5581651" y="196437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0" name="Freeform 4482"/>
            <p:cNvSpPr>
              <a:spLocks/>
            </p:cNvSpPr>
            <p:nvPr/>
          </p:nvSpPr>
          <p:spPr bwMode="auto">
            <a:xfrm>
              <a:off x="5581651" y="219297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1" name="Freeform 4483"/>
            <p:cNvSpPr>
              <a:spLocks/>
            </p:cNvSpPr>
            <p:nvPr/>
          </p:nvSpPr>
          <p:spPr bwMode="auto">
            <a:xfrm>
              <a:off x="5581651" y="230886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2" name="Freeform 4484"/>
            <p:cNvSpPr>
              <a:spLocks/>
            </p:cNvSpPr>
            <p:nvPr/>
          </p:nvSpPr>
          <p:spPr bwMode="auto">
            <a:xfrm>
              <a:off x="5581651" y="242316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3" name="Freeform 4485"/>
            <p:cNvSpPr>
              <a:spLocks/>
            </p:cNvSpPr>
            <p:nvPr/>
          </p:nvSpPr>
          <p:spPr bwMode="auto">
            <a:xfrm>
              <a:off x="5581651" y="253746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4" name="Freeform 4486"/>
            <p:cNvSpPr>
              <a:spLocks/>
            </p:cNvSpPr>
            <p:nvPr/>
          </p:nvSpPr>
          <p:spPr bwMode="auto">
            <a:xfrm>
              <a:off x="5581651" y="2767653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5" name="Freeform 4487"/>
            <p:cNvSpPr>
              <a:spLocks/>
            </p:cNvSpPr>
            <p:nvPr/>
          </p:nvSpPr>
          <p:spPr bwMode="auto">
            <a:xfrm>
              <a:off x="5581651" y="288354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6" name="Freeform 4488"/>
            <p:cNvSpPr>
              <a:spLocks/>
            </p:cNvSpPr>
            <p:nvPr/>
          </p:nvSpPr>
          <p:spPr bwMode="auto">
            <a:xfrm>
              <a:off x="5581651" y="299784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7" name="Freeform 4489"/>
            <p:cNvSpPr>
              <a:spLocks/>
            </p:cNvSpPr>
            <p:nvPr/>
          </p:nvSpPr>
          <p:spPr bwMode="auto">
            <a:xfrm>
              <a:off x="5581651" y="311214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8" name="Freeform 4490"/>
            <p:cNvSpPr>
              <a:spLocks/>
            </p:cNvSpPr>
            <p:nvPr/>
          </p:nvSpPr>
          <p:spPr bwMode="auto">
            <a:xfrm>
              <a:off x="5581651" y="322802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9" name="Freeform 4491"/>
            <p:cNvSpPr>
              <a:spLocks/>
            </p:cNvSpPr>
            <p:nvPr/>
          </p:nvSpPr>
          <p:spPr bwMode="auto">
            <a:xfrm>
              <a:off x="5581651" y="357251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0" name="Freeform 4492"/>
            <p:cNvSpPr>
              <a:spLocks/>
            </p:cNvSpPr>
            <p:nvPr/>
          </p:nvSpPr>
          <p:spPr bwMode="auto">
            <a:xfrm>
              <a:off x="5695951" y="173419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1" name="Freeform 4493"/>
            <p:cNvSpPr>
              <a:spLocks/>
            </p:cNvSpPr>
            <p:nvPr/>
          </p:nvSpPr>
          <p:spPr bwMode="auto">
            <a:xfrm>
              <a:off x="5695951" y="196437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2" name="Freeform 4494"/>
            <p:cNvSpPr>
              <a:spLocks/>
            </p:cNvSpPr>
            <p:nvPr/>
          </p:nvSpPr>
          <p:spPr bwMode="auto">
            <a:xfrm>
              <a:off x="5695951" y="207867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3" name="Freeform 4495"/>
            <p:cNvSpPr>
              <a:spLocks/>
            </p:cNvSpPr>
            <p:nvPr/>
          </p:nvSpPr>
          <p:spPr bwMode="auto">
            <a:xfrm>
              <a:off x="5695951" y="219297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4" name="Freeform 4496"/>
            <p:cNvSpPr>
              <a:spLocks/>
            </p:cNvSpPr>
            <p:nvPr/>
          </p:nvSpPr>
          <p:spPr bwMode="auto">
            <a:xfrm>
              <a:off x="5695951" y="230886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5" name="Freeform 4497"/>
            <p:cNvSpPr>
              <a:spLocks/>
            </p:cNvSpPr>
            <p:nvPr/>
          </p:nvSpPr>
          <p:spPr bwMode="auto">
            <a:xfrm>
              <a:off x="5695951" y="242316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6" name="Freeform 4498"/>
            <p:cNvSpPr>
              <a:spLocks/>
            </p:cNvSpPr>
            <p:nvPr/>
          </p:nvSpPr>
          <p:spPr bwMode="auto">
            <a:xfrm>
              <a:off x="5695951" y="253746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7" name="Freeform 4499"/>
            <p:cNvSpPr>
              <a:spLocks/>
            </p:cNvSpPr>
            <p:nvPr/>
          </p:nvSpPr>
          <p:spPr bwMode="auto">
            <a:xfrm>
              <a:off x="5695951" y="2653353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8" name="Freeform 4500"/>
            <p:cNvSpPr>
              <a:spLocks/>
            </p:cNvSpPr>
            <p:nvPr/>
          </p:nvSpPr>
          <p:spPr bwMode="auto">
            <a:xfrm>
              <a:off x="5695951" y="2767653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9" name="Freeform 4501"/>
            <p:cNvSpPr>
              <a:spLocks/>
            </p:cNvSpPr>
            <p:nvPr/>
          </p:nvSpPr>
          <p:spPr bwMode="auto">
            <a:xfrm>
              <a:off x="5695951" y="288354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0" name="Freeform 4502"/>
            <p:cNvSpPr>
              <a:spLocks/>
            </p:cNvSpPr>
            <p:nvPr/>
          </p:nvSpPr>
          <p:spPr bwMode="auto">
            <a:xfrm>
              <a:off x="5695951" y="299784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1" name="Freeform 4503"/>
            <p:cNvSpPr>
              <a:spLocks/>
            </p:cNvSpPr>
            <p:nvPr/>
          </p:nvSpPr>
          <p:spPr bwMode="auto">
            <a:xfrm>
              <a:off x="5695951" y="357251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2" name="Freeform 4504"/>
            <p:cNvSpPr>
              <a:spLocks/>
            </p:cNvSpPr>
            <p:nvPr/>
          </p:nvSpPr>
          <p:spPr bwMode="auto">
            <a:xfrm>
              <a:off x="5695951" y="368681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3" name="Freeform 4505"/>
            <p:cNvSpPr>
              <a:spLocks/>
            </p:cNvSpPr>
            <p:nvPr/>
          </p:nvSpPr>
          <p:spPr bwMode="auto">
            <a:xfrm>
              <a:off x="5811839" y="184849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4" name="Freeform 4506"/>
            <p:cNvSpPr>
              <a:spLocks/>
            </p:cNvSpPr>
            <p:nvPr/>
          </p:nvSpPr>
          <p:spPr bwMode="auto">
            <a:xfrm>
              <a:off x="5811839" y="196437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5" name="Freeform 4507"/>
            <p:cNvSpPr>
              <a:spLocks/>
            </p:cNvSpPr>
            <p:nvPr/>
          </p:nvSpPr>
          <p:spPr bwMode="auto">
            <a:xfrm>
              <a:off x="5811839" y="219297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6" name="Freeform 4508"/>
            <p:cNvSpPr>
              <a:spLocks/>
            </p:cNvSpPr>
            <p:nvPr/>
          </p:nvSpPr>
          <p:spPr bwMode="auto">
            <a:xfrm>
              <a:off x="5811839" y="230886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7" name="Freeform 4509"/>
            <p:cNvSpPr>
              <a:spLocks/>
            </p:cNvSpPr>
            <p:nvPr/>
          </p:nvSpPr>
          <p:spPr bwMode="auto">
            <a:xfrm>
              <a:off x="5811839" y="242316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8" name="Freeform 4510"/>
            <p:cNvSpPr>
              <a:spLocks/>
            </p:cNvSpPr>
            <p:nvPr/>
          </p:nvSpPr>
          <p:spPr bwMode="auto">
            <a:xfrm>
              <a:off x="5811839" y="253746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9" name="Freeform 4511"/>
            <p:cNvSpPr>
              <a:spLocks/>
            </p:cNvSpPr>
            <p:nvPr/>
          </p:nvSpPr>
          <p:spPr bwMode="auto">
            <a:xfrm>
              <a:off x="5811839" y="2653353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0" name="Freeform 4512"/>
            <p:cNvSpPr>
              <a:spLocks/>
            </p:cNvSpPr>
            <p:nvPr/>
          </p:nvSpPr>
          <p:spPr bwMode="auto">
            <a:xfrm>
              <a:off x="5811839" y="2767653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1" name="Freeform 4513"/>
            <p:cNvSpPr>
              <a:spLocks/>
            </p:cNvSpPr>
            <p:nvPr/>
          </p:nvSpPr>
          <p:spPr bwMode="auto">
            <a:xfrm>
              <a:off x="5811839" y="288354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2" name="Freeform 4514"/>
            <p:cNvSpPr>
              <a:spLocks/>
            </p:cNvSpPr>
            <p:nvPr/>
          </p:nvSpPr>
          <p:spPr bwMode="auto">
            <a:xfrm>
              <a:off x="5926139" y="196437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3" name="Freeform 4515"/>
            <p:cNvSpPr>
              <a:spLocks/>
            </p:cNvSpPr>
            <p:nvPr/>
          </p:nvSpPr>
          <p:spPr bwMode="auto">
            <a:xfrm>
              <a:off x="5926139" y="207867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4" name="Freeform 4516"/>
            <p:cNvSpPr>
              <a:spLocks/>
            </p:cNvSpPr>
            <p:nvPr/>
          </p:nvSpPr>
          <p:spPr bwMode="auto">
            <a:xfrm>
              <a:off x="5926139" y="219297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5" name="Freeform 4517"/>
            <p:cNvSpPr>
              <a:spLocks/>
            </p:cNvSpPr>
            <p:nvPr/>
          </p:nvSpPr>
          <p:spPr bwMode="auto">
            <a:xfrm>
              <a:off x="5926139" y="230886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6" name="Freeform 4518"/>
            <p:cNvSpPr>
              <a:spLocks/>
            </p:cNvSpPr>
            <p:nvPr/>
          </p:nvSpPr>
          <p:spPr bwMode="auto">
            <a:xfrm>
              <a:off x="5926139" y="242316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7" name="Freeform 4519"/>
            <p:cNvSpPr>
              <a:spLocks/>
            </p:cNvSpPr>
            <p:nvPr/>
          </p:nvSpPr>
          <p:spPr bwMode="auto">
            <a:xfrm>
              <a:off x="5926139" y="253746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8" name="Freeform 4520"/>
            <p:cNvSpPr>
              <a:spLocks/>
            </p:cNvSpPr>
            <p:nvPr/>
          </p:nvSpPr>
          <p:spPr bwMode="auto">
            <a:xfrm>
              <a:off x="5926139" y="2653353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9" name="Freeform 4521"/>
            <p:cNvSpPr>
              <a:spLocks/>
            </p:cNvSpPr>
            <p:nvPr/>
          </p:nvSpPr>
          <p:spPr bwMode="auto">
            <a:xfrm>
              <a:off x="5926139" y="2767653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0" name="Freeform 4522"/>
            <p:cNvSpPr>
              <a:spLocks/>
            </p:cNvSpPr>
            <p:nvPr/>
          </p:nvSpPr>
          <p:spPr bwMode="auto">
            <a:xfrm>
              <a:off x="5926139" y="288354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1" name="Freeform 4523"/>
            <p:cNvSpPr>
              <a:spLocks/>
            </p:cNvSpPr>
            <p:nvPr/>
          </p:nvSpPr>
          <p:spPr bwMode="auto">
            <a:xfrm>
              <a:off x="5926139" y="299784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2" name="Freeform 4524"/>
            <p:cNvSpPr>
              <a:spLocks/>
            </p:cNvSpPr>
            <p:nvPr/>
          </p:nvSpPr>
          <p:spPr bwMode="auto">
            <a:xfrm>
              <a:off x="5926139" y="311214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3" name="Freeform 4525"/>
            <p:cNvSpPr>
              <a:spLocks/>
            </p:cNvSpPr>
            <p:nvPr/>
          </p:nvSpPr>
          <p:spPr bwMode="auto">
            <a:xfrm>
              <a:off x="6040439" y="207867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4" name="Freeform 4526"/>
            <p:cNvSpPr>
              <a:spLocks/>
            </p:cNvSpPr>
            <p:nvPr/>
          </p:nvSpPr>
          <p:spPr bwMode="auto">
            <a:xfrm>
              <a:off x="6040439" y="219297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5" name="Freeform 4527"/>
            <p:cNvSpPr>
              <a:spLocks/>
            </p:cNvSpPr>
            <p:nvPr/>
          </p:nvSpPr>
          <p:spPr bwMode="auto">
            <a:xfrm>
              <a:off x="6040439" y="230886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6" name="Freeform 4528"/>
            <p:cNvSpPr>
              <a:spLocks/>
            </p:cNvSpPr>
            <p:nvPr/>
          </p:nvSpPr>
          <p:spPr bwMode="auto">
            <a:xfrm>
              <a:off x="6040439" y="242316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7" name="Freeform 4529"/>
            <p:cNvSpPr>
              <a:spLocks/>
            </p:cNvSpPr>
            <p:nvPr/>
          </p:nvSpPr>
          <p:spPr bwMode="auto">
            <a:xfrm>
              <a:off x="6040439" y="253746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8" name="Freeform 4530"/>
            <p:cNvSpPr>
              <a:spLocks/>
            </p:cNvSpPr>
            <p:nvPr/>
          </p:nvSpPr>
          <p:spPr bwMode="auto">
            <a:xfrm>
              <a:off x="6040439" y="2653353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9" name="Freeform 4531"/>
            <p:cNvSpPr>
              <a:spLocks/>
            </p:cNvSpPr>
            <p:nvPr/>
          </p:nvSpPr>
          <p:spPr bwMode="auto">
            <a:xfrm>
              <a:off x="6040439" y="2767653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0" name="Freeform 4532"/>
            <p:cNvSpPr>
              <a:spLocks/>
            </p:cNvSpPr>
            <p:nvPr/>
          </p:nvSpPr>
          <p:spPr bwMode="auto">
            <a:xfrm>
              <a:off x="6040439" y="288354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1" name="Freeform 4533"/>
            <p:cNvSpPr>
              <a:spLocks/>
            </p:cNvSpPr>
            <p:nvPr/>
          </p:nvSpPr>
          <p:spPr bwMode="auto">
            <a:xfrm>
              <a:off x="6040439" y="299784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2" name="Freeform 4534"/>
            <p:cNvSpPr>
              <a:spLocks/>
            </p:cNvSpPr>
            <p:nvPr/>
          </p:nvSpPr>
          <p:spPr bwMode="auto">
            <a:xfrm>
              <a:off x="6040439" y="311214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3" name="Freeform 4535"/>
            <p:cNvSpPr>
              <a:spLocks/>
            </p:cNvSpPr>
            <p:nvPr/>
          </p:nvSpPr>
          <p:spPr bwMode="auto">
            <a:xfrm>
              <a:off x="6040439" y="322802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4" name="Freeform 4536"/>
            <p:cNvSpPr>
              <a:spLocks/>
            </p:cNvSpPr>
            <p:nvPr/>
          </p:nvSpPr>
          <p:spPr bwMode="auto">
            <a:xfrm>
              <a:off x="6156326" y="173419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5" name="Freeform 4537"/>
            <p:cNvSpPr>
              <a:spLocks/>
            </p:cNvSpPr>
            <p:nvPr/>
          </p:nvSpPr>
          <p:spPr bwMode="auto">
            <a:xfrm>
              <a:off x="6156326" y="196437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6" name="Freeform 4538"/>
            <p:cNvSpPr>
              <a:spLocks/>
            </p:cNvSpPr>
            <p:nvPr/>
          </p:nvSpPr>
          <p:spPr bwMode="auto">
            <a:xfrm>
              <a:off x="6156326" y="207867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7" name="Freeform 4539"/>
            <p:cNvSpPr>
              <a:spLocks/>
            </p:cNvSpPr>
            <p:nvPr/>
          </p:nvSpPr>
          <p:spPr bwMode="auto">
            <a:xfrm>
              <a:off x="6156326" y="219297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8" name="Freeform 4540"/>
            <p:cNvSpPr>
              <a:spLocks/>
            </p:cNvSpPr>
            <p:nvPr/>
          </p:nvSpPr>
          <p:spPr bwMode="auto">
            <a:xfrm>
              <a:off x="6156326" y="230886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9" name="Freeform 4541"/>
            <p:cNvSpPr>
              <a:spLocks/>
            </p:cNvSpPr>
            <p:nvPr/>
          </p:nvSpPr>
          <p:spPr bwMode="auto">
            <a:xfrm>
              <a:off x="6156326" y="242316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0" name="Freeform 4542"/>
            <p:cNvSpPr>
              <a:spLocks/>
            </p:cNvSpPr>
            <p:nvPr/>
          </p:nvSpPr>
          <p:spPr bwMode="auto">
            <a:xfrm>
              <a:off x="6156326" y="253746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1" name="Freeform 4543"/>
            <p:cNvSpPr>
              <a:spLocks/>
            </p:cNvSpPr>
            <p:nvPr/>
          </p:nvSpPr>
          <p:spPr bwMode="auto">
            <a:xfrm>
              <a:off x="6156326" y="2653353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2" name="Freeform 4544"/>
            <p:cNvSpPr>
              <a:spLocks/>
            </p:cNvSpPr>
            <p:nvPr/>
          </p:nvSpPr>
          <p:spPr bwMode="auto">
            <a:xfrm>
              <a:off x="6156326" y="2767653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3" name="Freeform 4545"/>
            <p:cNvSpPr>
              <a:spLocks/>
            </p:cNvSpPr>
            <p:nvPr/>
          </p:nvSpPr>
          <p:spPr bwMode="auto">
            <a:xfrm>
              <a:off x="6156326" y="288354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4" name="Freeform 4546"/>
            <p:cNvSpPr>
              <a:spLocks/>
            </p:cNvSpPr>
            <p:nvPr/>
          </p:nvSpPr>
          <p:spPr bwMode="auto">
            <a:xfrm>
              <a:off x="6156326" y="299784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5" name="Freeform 4547"/>
            <p:cNvSpPr>
              <a:spLocks/>
            </p:cNvSpPr>
            <p:nvPr/>
          </p:nvSpPr>
          <p:spPr bwMode="auto">
            <a:xfrm>
              <a:off x="6270626" y="173419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6" name="Freeform 4548"/>
            <p:cNvSpPr>
              <a:spLocks/>
            </p:cNvSpPr>
            <p:nvPr/>
          </p:nvSpPr>
          <p:spPr bwMode="auto">
            <a:xfrm>
              <a:off x="6270626" y="184849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7" name="Freeform 4549"/>
            <p:cNvSpPr>
              <a:spLocks/>
            </p:cNvSpPr>
            <p:nvPr/>
          </p:nvSpPr>
          <p:spPr bwMode="auto">
            <a:xfrm>
              <a:off x="6270626" y="196437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8" name="Freeform 4550"/>
            <p:cNvSpPr>
              <a:spLocks/>
            </p:cNvSpPr>
            <p:nvPr/>
          </p:nvSpPr>
          <p:spPr bwMode="auto">
            <a:xfrm>
              <a:off x="6270626" y="207867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9" name="Freeform 4551"/>
            <p:cNvSpPr>
              <a:spLocks/>
            </p:cNvSpPr>
            <p:nvPr/>
          </p:nvSpPr>
          <p:spPr bwMode="auto">
            <a:xfrm>
              <a:off x="6270626" y="219297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0" name="Freeform 4552"/>
            <p:cNvSpPr>
              <a:spLocks/>
            </p:cNvSpPr>
            <p:nvPr/>
          </p:nvSpPr>
          <p:spPr bwMode="auto">
            <a:xfrm>
              <a:off x="6270626" y="230886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1" name="Freeform 4553"/>
            <p:cNvSpPr>
              <a:spLocks/>
            </p:cNvSpPr>
            <p:nvPr/>
          </p:nvSpPr>
          <p:spPr bwMode="auto">
            <a:xfrm>
              <a:off x="6270626" y="242316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2" name="Freeform 4554"/>
            <p:cNvSpPr>
              <a:spLocks/>
            </p:cNvSpPr>
            <p:nvPr/>
          </p:nvSpPr>
          <p:spPr bwMode="auto">
            <a:xfrm>
              <a:off x="6270626" y="253746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3" name="Freeform 4555"/>
            <p:cNvSpPr>
              <a:spLocks/>
            </p:cNvSpPr>
            <p:nvPr/>
          </p:nvSpPr>
          <p:spPr bwMode="auto">
            <a:xfrm>
              <a:off x="6270626" y="2653353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4" name="Freeform 4556"/>
            <p:cNvSpPr>
              <a:spLocks/>
            </p:cNvSpPr>
            <p:nvPr/>
          </p:nvSpPr>
          <p:spPr bwMode="auto">
            <a:xfrm>
              <a:off x="6270626" y="2767653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5" name="Freeform 4557"/>
            <p:cNvSpPr>
              <a:spLocks/>
            </p:cNvSpPr>
            <p:nvPr/>
          </p:nvSpPr>
          <p:spPr bwMode="auto">
            <a:xfrm>
              <a:off x="6270626" y="288354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6" name="Freeform 4558"/>
            <p:cNvSpPr>
              <a:spLocks/>
            </p:cNvSpPr>
            <p:nvPr/>
          </p:nvSpPr>
          <p:spPr bwMode="auto">
            <a:xfrm>
              <a:off x="6270626" y="299784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7" name="Freeform 4559"/>
            <p:cNvSpPr>
              <a:spLocks/>
            </p:cNvSpPr>
            <p:nvPr/>
          </p:nvSpPr>
          <p:spPr bwMode="auto">
            <a:xfrm>
              <a:off x="6270626" y="311214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8" name="Freeform 4560"/>
            <p:cNvSpPr>
              <a:spLocks/>
            </p:cNvSpPr>
            <p:nvPr/>
          </p:nvSpPr>
          <p:spPr bwMode="auto">
            <a:xfrm>
              <a:off x="6270626" y="322802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9" name="Freeform 4561"/>
            <p:cNvSpPr>
              <a:spLocks/>
            </p:cNvSpPr>
            <p:nvPr/>
          </p:nvSpPr>
          <p:spPr bwMode="auto">
            <a:xfrm>
              <a:off x="6384926" y="184849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0" name="Freeform 4562"/>
            <p:cNvSpPr>
              <a:spLocks/>
            </p:cNvSpPr>
            <p:nvPr/>
          </p:nvSpPr>
          <p:spPr bwMode="auto">
            <a:xfrm>
              <a:off x="6384926" y="196437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1" name="Freeform 4563"/>
            <p:cNvSpPr>
              <a:spLocks/>
            </p:cNvSpPr>
            <p:nvPr/>
          </p:nvSpPr>
          <p:spPr bwMode="auto">
            <a:xfrm>
              <a:off x="6384926" y="207867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2" name="Freeform 4564"/>
            <p:cNvSpPr>
              <a:spLocks/>
            </p:cNvSpPr>
            <p:nvPr/>
          </p:nvSpPr>
          <p:spPr bwMode="auto">
            <a:xfrm>
              <a:off x="6384926" y="219297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3" name="Freeform 4565"/>
            <p:cNvSpPr>
              <a:spLocks/>
            </p:cNvSpPr>
            <p:nvPr/>
          </p:nvSpPr>
          <p:spPr bwMode="auto">
            <a:xfrm>
              <a:off x="6384926" y="230886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4" name="Freeform 4566"/>
            <p:cNvSpPr>
              <a:spLocks/>
            </p:cNvSpPr>
            <p:nvPr/>
          </p:nvSpPr>
          <p:spPr bwMode="auto">
            <a:xfrm>
              <a:off x="6384926" y="242316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5" name="Freeform 4567"/>
            <p:cNvSpPr>
              <a:spLocks/>
            </p:cNvSpPr>
            <p:nvPr/>
          </p:nvSpPr>
          <p:spPr bwMode="auto">
            <a:xfrm>
              <a:off x="6384926" y="253746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6" name="Freeform 4568"/>
            <p:cNvSpPr>
              <a:spLocks/>
            </p:cNvSpPr>
            <p:nvPr/>
          </p:nvSpPr>
          <p:spPr bwMode="auto">
            <a:xfrm>
              <a:off x="6384926" y="2653353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7" name="Freeform 4569"/>
            <p:cNvSpPr>
              <a:spLocks/>
            </p:cNvSpPr>
            <p:nvPr/>
          </p:nvSpPr>
          <p:spPr bwMode="auto">
            <a:xfrm>
              <a:off x="6384926" y="2767653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8" name="Freeform 4570"/>
            <p:cNvSpPr>
              <a:spLocks/>
            </p:cNvSpPr>
            <p:nvPr/>
          </p:nvSpPr>
          <p:spPr bwMode="auto">
            <a:xfrm>
              <a:off x="6384926" y="288354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9" name="Freeform 4571"/>
            <p:cNvSpPr>
              <a:spLocks/>
            </p:cNvSpPr>
            <p:nvPr/>
          </p:nvSpPr>
          <p:spPr bwMode="auto">
            <a:xfrm>
              <a:off x="6384926" y="299784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0" name="Freeform 4572"/>
            <p:cNvSpPr>
              <a:spLocks/>
            </p:cNvSpPr>
            <p:nvPr/>
          </p:nvSpPr>
          <p:spPr bwMode="auto">
            <a:xfrm>
              <a:off x="6384926" y="311214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1" name="Freeform 4573"/>
            <p:cNvSpPr>
              <a:spLocks/>
            </p:cNvSpPr>
            <p:nvPr/>
          </p:nvSpPr>
          <p:spPr bwMode="auto">
            <a:xfrm>
              <a:off x="6384926" y="334232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2" name="Freeform 4574"/>
            <p:cNvSpPr>
              <a:spLocks/>
            </p:cNvSpPr>
            <p:nvPr/>
          </p:nvSpPr>
          <p:spPr bwMode="auto">
            <a:xfrm>
              <a:off x="6384926" y="3917003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3" name="Freeform 4575"/>
            <p:cNvSpPr>
              <a:spLocks/>
            </p:cNvSpPr>
            <p:nvPr/>
          </p:nvSpPr>
          <p:spPr bwMode="auto">
            <a:xfrm>
              <a:off x="6502401" y="1964378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4" name="Freeform 4576"/>
            <p:cNvSpPr>
              <a:spLocks/>
            </p:cNvSpPr>
            <p:nvPr/>
          </p:nvSpPr>
          <p:spPr bwMode="auto">
            <a:xfrm>
              <a:off x="6502401" y="2078678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5" name="Freeform 4577"/>
            <p:cNvSpPr>
              <a:spLocks/>
            </p:cNvSpPr>
            <p:nvPr/>
          </p:nvSpPr>
          <p:spPr bwMode="auto">
            <a:xfrm>
              <a:off x="6502401" y="2192978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6" name="Freeform 4578"/>
            <p:cNvSpPr>
              <a:spLocks/>
            </p:cNvSpPr>
            <p:nvPr/>
          </p:nvSpPr>
          <p:spPr bwMode="auto">
            <a:xfrm>
              <a:off x="6502401" y="2308865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7" name="Freeform 4579"/>
            <p:cNvSpPr>
              <a:spLocks/>
            </p:cNvSpPr>
            <p:nvPr/>
          </p:nvSpPr>
          <p:spPr bwMode="auto">
            <a:xfrm>
              <a:off x="6502401" y="2423165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8" name="Freeform 4580"/>
            <p:cNvSpPr>
              <a:spLocks/>
            </p:cNvSpPr>
            <p:nvPr/>
          </p:nvSpPr>
          <p:spPr bwMode="auto">
            <a:xfrm>
              <a:off x="6502401" y="2537465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9" name="Freeform 4581"/>
            <p:cNvSpPr>
              <a:spLocks/>
            </p:cNvSpPr>
            <p:nvPr/>
          </p:nvSpPr>
          <p:spPr bwMode="auto">
            <a:xfrm>
              <a:off x="6502401" y="2653353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0" name="Freeform 4582"/>
            <p:cNvSpPr>
              <a:spLocks/>
            </p:cNvSpPr>
            <p:nvPr/>
          </p:nvSpPr>
          <p:spPr bwMode="auto">
            <a:xfrm>
              <a:off x="6502401" y="2767653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1" name="Freeform 4583"/>
            <p:cNvSpPr>
              <a:spLocks/>
            </p:cNvSpPr>
            <p:nvPr/>
          </p:nvSpPr>
          <p:spPr bwMode="auto">
            <a:xfrm>
              <a:off x="6502401" y="2883540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2" name="Freeform 4584"/>
            <p:cNvSpPr>
              <a:spLocks/>
            </p:cNvSpPr>
            <p:nvPr/>
          </p:nvSpPr>
          <p:spPr bwMode="auto">
            <a:xfrm>
              <a:off x="6502401" y="2997840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3" name="Freeform 4585"/>
            <p:cNvSpPr>
              <a:spLocks/>
            </p:cNvSpPr>
            <p:nvPr/>
          </p:nvSpPr>
          <p:spPr bwMode="auto">
            <a:xfrm>
              <a:off x="6502401" y="3342328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4" name="Freeform 4586"/>
            <p:cNvSpPr>
              <a:spLocks/>
            </p:cNvSpPr>
            <p:nvPr/>
          </p:nvSpPr>
          <p:spPr bwMode="auto">
            <a:xfrm>
              <a:off x="6502401" y="3686815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5" name="Freeform 4587"/>
            <p:cNvSpPr>
              <a:spLocks/>
            </p:cNvSpPr>
            <p:nvPr/>
          </p:nvSpPr>
          <p:spPr bwMode="auto">
            <a:xfrm>
              <a:off x="6502401" y="3802703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6" name="Freeform 4588"/>
            <p:cNvSpPr>
              <a:spLocks/>
            </p:cNvSpPr>
            <p:nvPr/>
          </p:nvSpPr>
          <p:spPr bwMode="auto">
            <a:xfrm>
              <a:off x="6615114" y="196437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7" name="Freeform 4589"/>
            <p:cNvSpPr>
              <a:spLocks/>
            </p:cNvSpPr>
            <p:nvPr/>
          </p:nvSpPr>
          <p:spPr bwMode="auto">
            <a:xfrm>
              <a:off x="6615114" y="207867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8" name="Freeform 4590"/>
            <p:cNvSpPr>
              <a:spLocks/>
            </p:cNvSpPr>
            <p:nvPr/>
          </p:nvSpPr>
          <p:spPr bwMode="auto">
            <a:xfrm>
              <a:off x="6615114" y="2192978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9" name="Freeform 4591"/>
            <p:cNvSpPr>
              <a:spLocks/>
            </p:cNvSpPr>
            <p:nvPr/>
          </p:nvSpPr>
          <p:spPr bwMode="auto">
            <a:xfrm>
              <a:off x="6615114" y="230886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0" name="Freeform 4592"/>
            <p:cNvSpPr>
              <a:spLocks/>
            </p:cNvSpPr>
            <p:nvPr/>
          </p:nvSpPr>
          <p:spPr bwMode="auto">
            <a:xfrm>
              <a:off x="6615114" y="242316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1" name="Freeform 4593"/>
            <p:cNvSpPr>
              <a:spLocks/>
            </p:cNvSpPr>
            <p:nvPr/>
          </p:nvSpPr>
          <p:spPr bwMode="auto">
            <a:xfrm>
              <a:off x="6615114" y="253746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2" name="Freeform 4594"/>
            <p:cNvSpPr>
              <a:spLocks/>
            </p:cNvSpPr>
            <p:nvPr/>
          </p:nvSpPr>
          <p:spPr bwMode="auto">
            <a:xfrm>
              <a:off x="6615114" y="2653353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3" name="Freeform 4595"/>
            <p:cNvSpPr>
              <a:spLocks/>
            </p:cNvSpPr>
            <p:nvPr/>
          </p:nvSpPr>
          <p:spPr bwMode="auto">
            <a:xfrm>
              <a:off x="6615114" y="2767653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4" name="Freeform 4596"/>
            <p:cNvSpPr>
              <a:spLocks/>
            </p:cNvSpPr>
            <p:nvPr/>
          </p:nvSpPr>
          <p:spPr bwMode="auto">
            <a:xfrm>
              <a:off x="6615114" y="288354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5" name="Freeform 4597"/>
            <p:cNvSpPr>
              <a:spLocks/>
            </p:cNvSpPr>
            <p:nvPr/>
          </p:nvSpPr>
          <p:spPr bwMode="auto">
            <a:xfrm>
              <a:off x="6615114" y="2997840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6" name="Freeform 4598"/>
            <p:cNvSpPr>
              <a:spLocks/>
            </p:cNvSpPr>
            <p:nvPr/>
          </p:nvSpPr>
          <p:spPr bwMode="auto">
            <a:xfrm>
              <a:off x="6615114" y="357251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7" name="Freeform 4599"/>
            <p:cNvSpPr>
              <a:spLocks/>
            </p:cNvSpPr>
            <p:nvPr/>
          </p:nvSpPr>
          <p:spPr bwMode="auto">
            <a:xfrm>
              <a:off x="6615114" y="3686815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8" name="Freeform 4600"/>
            <p:cNvSpPr>
              <a:spLocks/>
            </p:cNvSpPr>
            <p:nvPr/>
          </p:nvSpPr>
          <p:spPr bwMode="auto">
            <a:xfrm>
              <a:off x="6615114" y="3802703"/>
              <a:ext cx="84138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9" name="Freeform 4601"/>
            <p:cNvSpPr>
              <a:spLocks/>
            </p:cNvSpPr>
            <p:nvPr/>
          </p:nvSpPr>
          <p:spPr bwMode="auto">
            <a:xfrm>
              <a:off x="6732589" y="2078678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0" name="Freeform 4602"/>
            <p:cNvSpPr>
              <a:spLocks/>
            </p:cNvSpPr>
            <p:nvPr/>
          </p:nvSpPr>
          <p:spPr bwMode="auto">
            <a:xfrm>
              <a:off x="6732589" y="2192978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1" name="Freeform 4603"/>
            <p:cNvSpPr>
              <a:spLocks/>
            </p:cNvSpPr>
            <p:nvPr/>
          </p:nvSpPr>
          <p:spPr bwMode="auto">
            <a:xfrm>
              <a:off x="6732589" y="2308865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2" name="Freeform 4604"/>
            <p:cNvSpPr>
              <a:spLocks/>
            </p:cNvSpPr>
            <p:nvPr/>
          </p:nvSpPr>
          <p:spPr bwMode="auto">
            <a:xfrm>
              <a:off x="6732589" y="2423165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3" name="Freeform 4605"/>
            <p:cNvSpPr>
              <a:spLocks/>
            </p:cNvSpPr>
            <p:nvPr/>
          </p:nvSpPr>
          <p:spPr bwMode="auto">
            <a:xfrm>
              <a:off x="6732589" y="2537465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4" name="Freeform 4606"/>
            <p:cNvSpPr>
              <a:spLocks/>
            </p:cNvSpPr>
            <p:nvPr/>
          </p:nvSpPr>
          <p:spPr bwMode="auto">
            <a:xfrm>
              <a:off x="6732589" y="2653353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5" name="Freeform 4607"/>
            <p:cNvSpPr>
              <a:spLocks/>
            </p:cNvSpPr>
            <p:nvPr/>
          </p:nvSpPr>
          <p:spPr bwMode="auto">
            <a:xfrm>
              <a:off x="6732589" y="2767653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6" name="Freeform 4608"/>
            <p:cNvSpPr>
              <a:spLocks/>
            </p:cNvSpPr>
            <p:nvPr/>
          </p:nvSpPr>
          <p:spPr bwMode="auto">
            <a:xfrm>
              <a:off x="6732589" y="2883540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7" name="Freeform 4609"/>
            <p:cNvSpPr>
              <a:spLocks/>
            </p:cNvSpPr>
            <p:nvPr/>
          </p:nvSpPr>
          <p:spPr bwMode="auto">
            <a:xfrm>
              <a:off x="6732589" y="3112140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8" name="Freeform 4610"/>
            <p:cNvSpPr>
              <a:spLocks/>
            </p:cNvSpPr>
            <p:nvPr/>
          </p:nvSpPr>
          <p:spPr bwMode="auto">
            <a:xfrm>
              <a:off x="6732589" y="3572515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9" name="Freeform 4611"/>
            <p:cNvSpPr>
              <a:spLocks/>
            </p:cNvSpPr>
            <p:nvPr/>
          </p:nvSpPr>
          <p:spPr bwMode="auto">
            <a:xfrm>
              <a:off x="6732589" y="3686815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0" name="Freeform 4612"/>
            <p:cNvSpPr>
              <a:spLocks/>
            </p:cNvSpPr>
            <p:nvPr/>
          </p:nvSpPr>
          <p:spPr bwMode="auto">
            <a:xfrm>
              <a:off x="6732589" y="3802703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1" name="Freeform 4613"/>
            <p:cNvSpPr>
              <a:spLocks/>
            </p:cNvSpPr>
            <p:nvPr/>
          </p:nvSpPr>
          <p:spPr bwMode="auto">
            <a:xfrm>
              <a:off x="6846889" y="1964378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2" name="Freeform 4614"/>
            <p:cNvSpPr>
              <a:spLocks/>
            </p:cNvSpPr>
            <p:nvPr/>
          </p:nvSpPr>
          <p:spPr bwMode="auto">
            <a:xfrm>
              <a:off x="6846889" y="2078678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3" name="Freeform 4615"/>
            <p:cNvSpPr>
              <a:spLocks/>
            </p:cNvSpPr>
            <p:nvPr/>
          </p:nvSpPr>
          <p:spPr bwMode="auto">
            <a:xfrm>
              <a:off x="6846889" y="2192978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4" name="Freeform 4616"/>
            <p:cNvSpPr>
              <a:spLocks/>
            </p:cNvSpPr>
            <p:nvPr/>
          </p:nvSpPr>
          <p:spPr bwMode="auto">
            <a:xfrm>
              <a:off x="6846889" y="2308865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5" name="Freeform 4618"/>
            <p:cNvSpPr>
              <a:spLocks/>
            </p:cNvSpPr>
            <p:nvPr/>
          </p:nvSpPr>
          <p:spPr bwMode="auto">
            <a:xfrm>
              <a:off x="6846889" y="2423165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6" name="Freeform 4619"/>
            <p:cNvSpPr>
              <a:spLocks/>
            </p:cNvSpPr>
            <p:nvPr/>
          </p:nvSpPr>
          <p:spPr bwMode="auto">
            <a:xfrm>
              <a:off x="6846889" y="2537465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7" name="Freeform 4620"/>
            <p:cNvSpPr>
              <a:spLocks/>
            </p:cNvSpPr>
            <p:nvPr/>
          </p:nvSpPr>
          <p:spPr bwMode="auto">
            <a:xfrm>
              <a:off x="6846889" y="2767653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8" name="Freeform 4621"/>
            <p:cNvSpPr>
              <a:spLocks/>
            </p:cNvSpPr>
            <p:nvPr/>
          </p:nvSpPr>
          <p:spPr bwMode="auto">
            <a:xfrm>
              <a:off x="6846889" y="3342328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9" name="Freeform 4622"/>
            <p:cNvSpPr>
              <a:spLocks/>
            </p:cNvSpPr>
            <p:nvPr/>
          </p:nvSpPr>
          <p:spPr bwMode="auto">
            <a:xfrm>
              <a:off x="6846889" y="3456628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0" name="Freeform 4623"/>
            <p:cNvSpPr>
              <a:spLocks/>
            </p:cNvSpPr>
            <p:nvPr/>
          </p:nvSpPr>
          <p:spPr bwMode="auto">
            <a:xfrm>
              <a:off x="6846889" y="3572515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1" name="Freeform 4624"/>
            <p:cNvSpPr>
              <a:spLocks/>
            </p:cNvSpPr>
            <p:nvPr/>
          </p:nvSpPr>
          <p:spPr bwMode="auto">
            <a:xfrm>
              <a:off x="6846889" y="3686815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2" name="Freeform 4625"/>
            <p:cNvSpPr>
              <a:spLocks/>
            </p:cNvSpPr>
            <p:nvPr/>
          </p:nvSpPr>
          <p:spPr bwMode="auto">
            <a:xfrm>
              <a:off x="6846889" y="3802703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3" name="Freeform 4626"/>
            <p:cNvSpPr>
              <a:spLocks/>
            </p:cNvSpPr>
            <p:nvPr/>
          </p:nvSpPr>
          <p:spPr bwMode="auto">
            <a:xfrm>
              <a:off x="6846889" y="3917003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4" name="Freeform 4627"/>
            <p:cNvSpPr>
              <a:spLocks/>
            </p:cNvSpPr>
            <p:nvPr/>
          </p:nvSpPr>
          <p:spPr bwMode="auto">
            <a:xfrm>
              <a:off x="6961189" y="2078678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5" name="Freeform 4628"/>
            <p:cNvSpPr>
              <a:spLocks/>
            </p:cNvSpPr>
            <p:nvPr/>
          </p:nvSpPr>
          <p:spPr bwMode="auto">
            <a:xfrm>
              <a:off x="6961189" y="2192978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6" name="Freeform 4629"/>
            <p:cNvSpPr>
              <a:spLocks/>
            </p:cNvSpPr>
            <p:nvPr/>
          </p:nvSpPr>
          <p:spPr bwMode="auto">
            <a:xfrm>
              <a:off x="6961189" y="2308865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7" name="Freeform 4630"/>
            <p:cNvSpPr>
              <a:spLocks/>
            </p:cNvSpPr>
            <p:nvPr/>
          </p:nvSpPr>
          <p:spPr bwMode="auto">
            <a:xfrm>
              <a:off x="6961189" y="2423165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8" name="Freeform 4631"/>
            <p:cNvSpPr>
              <a:spLocks/>
            </p:cNvSpPr>
            <p:nvPr/>
          </p:nvSpPr>
          <p:spPr bwMode="auto">
            <a:xfrm>
              <a:off x="6961189" y="2537465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9" name="Freeform 4632"/>
            <p:cNvSpPr>
              <a:spLocks/>
            </p:cNvSpPr>
            <p:nvPr/>
          </p:nvSpPr>
          <p:spPr bwMode="auto">
            <a:xfrm>
              <a:off x="6961189" y="3342328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0" name="Freeform 4633"/>
            <p:cNvSpPr>
              <a:spLocks/>
            </p:cNvSpPr>
            <p:nvPr/>
          </p:nvSpPr>
          <p:spPr bwMode="auto">
            <a:xfrm>
              <a:off x="6961189" y="3572515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1" name="Freeform 4634"/>
            <p:cNvSpPr>
              <a:spLocks/>
            </p:cNvSpPr>
            <p:nvPr/>
          </p:nvSpPr>
          <p:spPr bwMode="auto">
            <a:xfrm>
              <a:off x="6961189" y="3686815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2" name="Freeform 4635"/>
            <p:cNvSpPr>
              <a:spLocks/>
            </p:cNvSpPr>
            <p:nvPr/>
          </p:nvSpPr>
          <p:spPr bwMode="auto">
            <a:xfrm>
              <a:off x="6961189" y="3802703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3" name="Freeform 4636"/>
            <p:cNvSpPr>
              <a:spLocks/>
            </p:cNvSpPr>
            <p:nvPr/>
          </p:nvSpPr>
          <p:spPr bwMode="auto">
            <a:xfrm>
              <a:off x="6961189" y="3917003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4" name="Freeform 4637"/>
            <p:cNvSpPr>
              <a:spLocks/>
            </p:cNvSpPr>
            <p:nvPr/>
          </p:nvSpPr>
          <p:spPr bwMode="auto">
            <a:xfrm>
              <a:off x="7077076" y="2078678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5" name="Freeform 4638"/>
            <p:cNvSpPr>
              <a:spLocks/>
            </p:cNvSpPr>
            <p:nvPr/>
          </p:nvSpPr>
          <p:spPr bwMode="auto">
            <a:xfrm>
              <a:off x="7077076" y="2192978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6" name="Freeform 4639"/>
            <p:cNvSpPr>
              <a:spLocks/>
            </p:cNvSpPr>
            <p:nvPr/>
          </p:nvSpPr>
          <p:spPr bwMode="auto">
            <a:xfrm>
              <a:off x="7077076" y="2308865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7" name="Freeform 4640"/>
            <p:cNvSpPr>
              <a:spLocks/>
            </p:cNvSpPr>
            <p:nvPr/>
          </p:nvSpPr>
          <p:spPr bwMode="auto">
            <a:xfrm>
              <a:off x="7077076" y="2653353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8" name="Freeform 4641"/>
            <p:cNvSpPr>
              <a:spLocks/>
            </p:cNvSpPr>
            <p:nvPr/>
          </p:nvSpPr>
          <p:spPr bwMode="auto">
            <a:xfrm>
              <a:off x="7077076" y="3686815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9" name="Freeform 4642"/>
            <p:cNvSpPr>
              <a:spLocks/>
            </p:cNvSpPr>
            <p:nvPr/>
          </p:nvSpPr>
          <p:spPr bwMode="auto">
            <a:xfrm>
              <a:off x="7191376" y="2078678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0" name="Freeform 4643"/>
            <p:cNvSpPr>
              <a:spLocks/>
            </p:cNvSpPr>
            <p:nvPr/>
          </p:nvSpPr>
          <p:spPr bwMode="auto">
            <a:xfrm>
              <a:off x="7191376" y="2192978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1" name="Freeform 4644"/>
            <p:cNvSpPr>
              <a:spLocks/>
            </p:cNvSpPr>
            <p:nvPr/>
          </p:nvSpPr>
          <p:spPr bwMode="auto">
            <a:xfrm>
              <a:off x="7191376" y="2308865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2" name="Freeform 4645"/>
            <p:cNvSpPr>
              <a:spLocks/>
            </p:cNvSpPr>
            <p:nvPr/>
          </p:nvSpPr>
          <p:spPr bwMode="auto">
            <a:xfrm>
              <a:off x="7191376" y="2423165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3" name="Freeform 4646"/>
            <p:cNvSpPr>
              <a:spLocks/>
            </p:cNvSpPr>
            <p:nvPr/>
          </p:nvSpPr>
          <p:spPr bwMode="auto">
            <a:xfrm>
              <a:off x="7191376" y="2537465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4" name="Freeform 4647"/>
            <p:cNvSpPr>
              <a:spLocks/>
            </p:cNvSpPr>
            <p:nvPr/>
          </p:nvSpPr>
          <p:spPr bwMode="auto">
            <a:xfrm>
              <a:off x="7191376" y="2883540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5" name="Freeform 4648"/>
            <p:cNvSpPr>
              <a:spLocks/>
            </p:cNvSpPr>
            <p:nvPr/>
          </p:nvSpPr>
          <p:spPr bwMode="auto">
            <a:xfrm>
              <a:off x="7191376" y="4031303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6" name="Freeform 4649"/>
            <p:cNvSpPr>
              <a:spLocks/>
            </p:cNvSpPr>
            <p:nvPr/>
          </p:nvSpPr>
          <p:spPr bwMode="auto">
            <a:xfrm>
              <a:off x="7305676" y="2078678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7" name="Freeform 4650"/>
            <p:cNvSpPr>
              <a:spLocks/>
            </p:cNvSpPr>
            <p:nvPr/>
          </p:nvSpPr>
          <p:spPr bwMode="auto">
            <a:xfrm>
              <a:off x="7305676" y="2192978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8" name="Freeform 4651"/>
            <p:cNvSpPr>
              <a:spLocks/>
            </p:cNvSpPr>
            <p:nvPr/>
          </p:nvSpPr>
          <p:spPr bwMode="auto">
            <a:xfrm>
              <a:off x="7305676" y="2308865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9" name="Freeform 4652"/>
            <p:cNvSpPr>
              <a:spLocks/>
            </p:cNvSpPr>
            <p:nvPr/>
          </p:nvSpPr>
          <p:spPr bwMode="auto">
            <a:xfrm>
              <a:off x="7305676" y="2423165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0" name="Freeform 4653"/>
            <p:cNvSpPr>
              <a:spLocks/>
            </p:cNvSpPr>
            <p:nvPr/>
          </p:nvSpPr>
          <p:spPr bwMode="auto">
            <a:xfrm>
              <a:off x="7305676" y="2767653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1" name="Freeform 4654"/>
            <p:cNvSpPr>
              <a:spLocks/>
            </p:cNvSpPr>
            <p:nvPr/>
          </p:nvSpPr>
          <p:spPr bwMode="auto">
            <a:xfrm>
              <a:off x="7305676" y="3802703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2" name="Freeform 4655"/>
            <p:cNvSpPr>
              <a:spLocks/>
            </p:cNvSpPr>
            <p:nvPr/>
          </p:nvSpPr>
          <p:spPr bwMode="auto">
            <a:xfrm>
              <a:off x="7305676" y="3917003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3" name="Freeform 4656"/>
            <p:cNvSpPr>
              <a:spLocks/>
            </p:cNvSpPr>
            <p:nvPr/>
          </p:nvSpPr>
          <p:spPr bwMode="auto">
            <a:xfrm>
              <a:off x="7421564" y="2192978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4" name="Freeform 4657"/>
            <p:cNvSpPr>
              <a:spLocks/>
            </p:cNvSpPr>
            <p:nvPr/>
          </p:nvSpPr>
          <p:spPr bwMode="auto">
            <a:xfrm>
              <a:off x="7421564" y="2308865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5" name="Freeform 4658"/>
            <p:cNvSpPr>
              <a:spLocks/>
            </p:cNvSpPr>
            <p:nvPr/>
          </p:nvSpPr>
          <p:spPr bwMode="auto">
            <a:xfrm>
              <a:off x="7535864" y="2192978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6" name="Freeform 4659"/>
            <p:cNvSpPr>
              <a:spLocks/>
            </p:cNvSpPr>
            <p:nvPr/>
          </p:nvSpPr>
          <p:spPr bwMode="auto">
            <a:xfrm>
              <a:off x="2479676" y="2192978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7" name="Freeform 4660"/>
            <p:cNvSpPr>
              <a:spLocks/>
            </p:cNvSpPr>
            <p:nvPr/>
          </p:nvSpPr>
          <p:spPr bwMode="auto">
            <a:xfrm>
              <a:off x="2479676" y="2308865"/>
              <a:ext cx="82550" cy="841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42" name="Oval 441"/>
          <p:cNvSpPr/>
          <p:nvPr/>
        </p:nvSpPr>
        <p:spPr>
          <a:xfrm>
            <a:off x="3483615" y="2802207"/>
            <a:ext cx="104326" cy="10432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Oval 442"/>
          <p:cNvSpPr/>
          <p:nvPr/>
        </p:nvSpPr>
        <p:spPr>
          <a:xfrm>
            <a:off x="3623373" y="2802207"/>
            <a:ext cx="104326" cy="10432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Oval 443"/>
          <p:cNvSpPr/>
          <p:nvPr/>
        </p:nvSpPr>
        <p:spPr>
          <a:xfrm>
            <a:off x="3483615" y="2515106"/>
            <a:ext cx="104326" cy="10432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Oval 445"/>
          <p:cNvSpPr/>
          <p:nvPr/>
        </p:nvSpPr>
        <p:spPr>
          <a:xfrm>
            <a:off x="3069701" y="2802207"/>
            <a:ext cx="104326" cy="10432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Oval 446"/>
          <p:cNvSpPr/>
          <p:nvPr/>
        </p:nvSpPr>
        <p:spPr>
          <a:xfrm>
            <a:off x="2910113" y="2941266"/>
            <a:ext cx="104326" cy="10432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Oval 447"/>
          <p:cNvSpPr/>
          <p:nvPr/>
        </p:nvSpPr>
        <p:spPr>
          <a:xfrm>
            <a:off x="2484647" y="2802207"/>
            <a:ext cx="104326" cy="10432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Oval 448"/>
          <p:cNvSpPr/>
          <p:nvPr/>
        </p:nvSpPr>
        <p:spPr>
          <a:xfrm>
            <a:off x="2328574" y="2515106"/>
            <a:ext cx="104326" cy="10432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Oval 449"/>
          <p:cNvSpPr/>
          <p:nvPr/>
        </p:nvSpPr>
        <p:spPr>
          <a:xfrm>
            <a:off x="2484647" y="2943235"/>
            <a:ext cx="104326" cy="10432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Oval 450"/>
          <p:cNvSpPr/>
          <p:nvPr/>
        </p:nvSpPr>
        <p:spPr>
          <a:xfrm>
            <a:off x="2625387" y="3084961"/>
            <a:ext cx="104326" cy="10432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Oval 451"/>
          <p:cNvSpPr/>
          <p:nvPr/>
        </p:nvSpPr>
        <p:spPr>
          <a:xfrm>
            <a:off x="2765561" y="2802207"/>
            <a:ext cx="104326" cy="10432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Oval 452"/>
          <p:cNvSpPr/>
          <p:nvPr/>
        </p:nvSpPr>
        <p:spPr>
          <a:xfrm>
            <a:off x="3760477" y="4230906"/>
            <a:ext cx="104326" cy="10432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Oval 453"/>
          <p:cNvSpPr/>
          <p:nvPr/>
        </p:nvSpPr>
        <p:spPr>
          <a:xfrm>
            <a:off x="3491033" y="4371564"/>
            <a:ext cx="104326" cy="10432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Oval 454"/>
          <p:cNvSpPr/>
          <p:nvPr/>
        </p:nvSpPr>
        <p:spPr>
          <a:xfrm>
            <a:off x="5619339" y="4230906"/>
            <a:ext cx="104326" cy="10432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6" name="Oval 455"/>
          <p:cNvSpPr/>
          <p:nvPr/>
        </p:nvSpPr>
        <p:spPr>
          <a:xfrm>
            <a:off x="5047743" y="4371564"/>
            <a:ext cx="104326" cy="10432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Oval 456"/>
          <p:cNvSpPr/>
          <p:nvPr/>
        </p:nvSpPr>
        <p:spPr>
          <a:xfrm>
            <a:off x="4477662" y="2644713"/>
            <a:ext cx="104326" cy="10432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Oval 457"/>
          <p:cNvSpPr/>
          <p:nvPr/>
        </p:nvSpPr>
        <p:spPr>
          <a:xfrm>
            <a:off x="4619387" y="2644713"/>
            <a:ext cx="104326" cy="10432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Oval 458"/>
          <p:cNvSpPr/>
          <p:nvPr/>
        </p:nvSpPr>
        <p:spPr>
          <a:xfrm>
            <a:off x="4765934" y="2644713"/>
            <a:ext cx="104326" cy="10432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Oval 459"/>
          <p:cNvSpPr/>
          <p:nvPr/>
        </p:nvSpPr>
        <p:spPr>
          <a:xfrm>
            <a:off x="4901854" y="2802207"/>
            <a:ext cx="104326" cy="10432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" name="Oval 460"/>
          <p:cNvSpPr/>
          <p:nvPr/>
        </p:nvSpPr>
        <p:spPr>
          <a:xfrm>
            <a:off x="5049408" y="2644713"/>
            <a:ext cx="104326" cy="10432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Oval 461"/>
          <p:cNvSpPr/>
          <p:nvPr/>
        </p:nvSpPr>
        <p:spPr>
          <a:xfrm>
            <a:off x="5049408" y="2951940"/>
            <a:ext cx="104326" cy="10432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Oval 462"/>
          <p:cNvSpPr/>
          <p:nvPr/>
        </p:nvSpPr>
        <p:spPr>
          <a:xfrm>
            <a:off x="4765934" y="2943328"/>
            <a:ext cx="104326" cy="10432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Oval 463"/>
          <p:cNvSpPr/>
          <p:nvPr/>
        </p:nvSpPr>
        <p:spPr>
          <a:xfrm>
            <a:off x="5188257" y="2359294"/>
            <a:ext cx="104326" cy="10432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Oval 464"/>
          <p:cNvSpPr/>
          <p:nvPr/>
        </p:nvSpPr>
        <p:spPr>
          <a:xfrm>
            <a:off x="6186241" y="3089041"/>
            <a:ext cx="104326" cy="10432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Oval 465"/>
          <p:cNvSpPr/>
          <p:nvPr/>
        </p:nvSpPr>
        <p:spPr>
          <a:xfrm>
            <a:off x="7188986" y="4363850"/>
            <a:ext cx="104326" cy="10432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Oval 466"/>
          <p:cNvSpPr/>
          <p:nvPr/>
        </p:nvSpPr>
        <p:spPr>
          <a:xfrm>
            <a:off x="7605967" y="3089041"/>
            <a:ext cx="104326" cy="10432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Oval 467"/>
          <p:cNvSpPr/>
          <p:nvPr/>
        </p:nvSpPr>
        <p:spPr>
          <a:xfrm>
            <a:off x="7188986" y="2802207"/>
            <a:ext cx="104326" cy="10432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Oval 468"/>
          <p:cNvSpPr/>
          <p:nvPr/>
        </p:nvSpPr>
        <p:spPr>
          <a:xfrm>
            <a:off x="6903725" y="2941266"/>
            <a:ext cx="104326" cy="10432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Oval 469"/>
          <p:cNvSpPr/>
          <p:nvPr/>
        </p:nvSpPr>
        <p:spPr>
          <a:xfrm>
            <a:off x="6765189" y="3226686"/>
            <a:ext cx="104326" cy="10432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Oval 470"/>
          <p:cNvSpPr/>
          <p:nvPr/>
        </p:nvSpPr>
        <p:spPr>
          <a:xfrm>
            <a:off x="6331903" y="3655799"/>
            <a:ext cx="104326" cy="10432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Oval 471"/>
          <p:cNvSpPr/>
          <p:nvPr/>
        </p:nvSpPr>
        <p:spPr>
          <a:xfrm>
            <a:off x="7473579" y="2515106"/>
            <a:ext cx="104326" cy="10432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Oval 472"/>
          <p:cNvSpPr/>
          <p:nvPr/>
        </p:nvSpPr>
        <p:spPr>
          <a:xfrm>
            <a:off x="7325486" y="4224668"/>
            <a:ext cx="104326" cy="10432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Oval 473"/>
          <p:cNvSpPr/>
          <p:nvPr/>
        </p:nvSpPr>
        <p:spPr>
          <a:xfrm>
            <a:off x="5189241" y="2644713"/>
            <a:ext cx="104326" cy="10432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3" name="Group 482"/>
          <p:cNvGrpSpPr/>
          <p:nvPr/>
        </p:nvGrpSpPr>
        <p:grpSpPr>
          <a:xfrm>
            <a:off x="2533857" y="2080398"/>
            <a:ext cx="965036" cy="690853"/>
            <a:chOff x="2533857" y="2080398"/>
            <a:chExt cx="965036" cy="690853"/>
          </a:xfrm>
        </p:grpSpPr>
        <p:cxnSp>
          <p:nvCxnSpPr>
            <p:cNvPr id="480" name="Curved Connector 479"/>
            <p:cNvCxnSpPr/>
            <p:nvPr/>
          </p:nvCxnSpPr>
          <p:spPr>
            <a:xfrm rot="16200000" flipH="1" flipV="1">
              <a:off x="2879083" y="2151441"/>
              <a:ext cx="274584" cy="965036"/>
            </a:xfrm>
            <a:prstGeom prst="curvedConnector3">
              <a:avLst>
                <a:gd name="adj1" fmla="val -88817"/>
              </a:avLst>
            </a:prstGeom>
            <a:ln w="19050">
              <a:solidFill>
                <a:schemeClr val="accent2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2" name="TextBox 481"/>
            <p:cNvSpPr txBox="1"/>
            <p:nvPr/>
          </p:nvSpPr>
          <p:spPr>
            <a:xfrm rot="12970806">
              <a:off x="2619462" y="2080398"/>
              <a:ext cx="708627" cy="3847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00" dirty="0">
                  <a:solidFill>
                    <a:schemeClr val="accent2"/>
                  </a:solidFill>
                  <a:latin typeface="FontAwesome" pitchFamily="2" charset="0"/>
                </a:rPr>
                <a:t>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772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5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75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25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5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75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425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5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25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25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75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25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5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25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25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5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25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250"/>
                            </p:stCondLst>
                            <p:childTnLst>
                              <p:par>
                                <p:cTn id="1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25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25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25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500"/>
                            </p:stCondLst>
                            <p:childTnLst>
                              <p:par>
                                <p:cTn id="1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25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25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750"/>
                            </p:stCondLst>
                            <p:childTnLst>
                              <p:par>
                                <p:cTn id="1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25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25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25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6000"/>
                            </p:stCondLst>
                            <p:childTnLst>
                              <p:par>
                                <p:cTn id="1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25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25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25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6250"/>
                            </p:stCondLst>
                            <p:childTnLst>
                              <p:par>
                                <p:cTn id="1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25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25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25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6500"/>
                            </p:stCondLst>
                            <p:childTnLst>
                              <p:par>
                                <p:cTn id="1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25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25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25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6750"/>
                            </p:stCondLst>
                            <p:childTnLst>
                              <p:par>
                                <p:cTn id="1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25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25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25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7000"/>
                            </p:stCondLst>
                            <p:childTnLst>
                              <p:par>
                                <p:cTn id="1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25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25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25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7250"/>
                            </p:stCondLst>
                            <p:childTnLst>
                              <p:par>
                                <p:cTn id="1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25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25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25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7500"/>
                            </p:stCondLst>
                            <p:childTnLst>
                              <p:par>
                                <p:cTn id="1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25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25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25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7750"/>
                            </p:stCondLst>
                            <p:childTnLst>
                              <p:par>
                                <p:cTn id="1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25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25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25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8000"/>
                            </p:stCondLst>
                            <p:childTnLst>
                              <p:par>
                                <p:cTn id="19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9"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2" grpId="0" animBg="1"/>
      <p:bldP spid="443" grpId="0" animBg="1"/>
      <p:bldP spid="444" grpId="0" animBg="1"/>
      <p:bldP spid="446" grpId="0" animBg="1"/>
      <p:bldP spid="447" grpId="0" animBg="1"/>
      <p:bldP spid="448" grpId="0" animBg="1"/>
      <p:bldP spid="449" grpId="0" animBg="1"/>
      <p:bldP spid="450" grpId="0" animBg="1"/>
      <p:bldP spid="451" grpId="0" animBg="1"/>
      <p:bldP spid="452" grpId="0" animBg="1"/>
      <p:bldP spid="453" grpId="0" animBg="1"/>
      <p:bldP spid="454" grpId="0" animBg="1"/>
      <p:bldP spid="455" grpId="0" animBg="1"/>
      <p:bldP spid="456" grpId="0" animBg="1"/>
      <p:bldP spid="457" grpId="0" animBg="1"/>
      <p:bldP spid="458" grpId="0" animBg="1"/>
      <p:bldP spid="459" grpId="0" animBg="1"/>
      <p:bldP spid="460" grpId="0" animBg="1"/>
      <p:bldP spid="461" grpId="0" animBg="1"/>
      <p:bldP spid="462" grpId="0" animBg="1"/>
      <p:bldP spid="463" grpId="0" animBg="1"/>
      <p:bldP spid="464" grpId="0" animBg="1"/>
      <p:bldP spid="465" grpId="0" animBg="1"/>
      <p:bldP spid="466" grpId="0" animBg="1"/>
      <p:bldP spid="467" grpId="0" animBg="1"/>
      <p:bldP spid="468" grpId="0" animBg="1"/>
      <p:bldP spid="469" grpId="0" animBg="1"/>
      <p:bldP spid="470" grpId="0" animBg="1"/>
      <p:bldP spid="471" grpId="0" animBg="1"/>
      <p:bldP spid="472" grpId="0" animBg="1"/>
      <p:bldP spid="473" grpId="0" animBg="1"/>
      <p:bldP spid="47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WebPageTest</a:t>
            </a:r>
            <a:r>
              <a:rPr lang="en-US" dirty="0"/>
              <a:t> Works</a:t>
            </a:r>
            <a:endParaRPr lang="bg-BG" dirty="0">
              <a:latin typeface="Open Sans Condensed" panose="020B0806030504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There are 10 kinds of people in the world. Those that understand binary, and those that don’t.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02" y="1344538"/>
            <a:ext cx="9335803" cy="35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42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Gyga_theme_11">
      <a:dk1>
        <a:srgbClr val="FFFFFF"/>
      </a:dk1>
      <a:lt1>
        <a:srgbClr val="FAFAFA"/>
      </a:lt1>
      <a:dk2>
        <a:srgbClr val="BABABA"/>
      </a:dk2>
      <a:lt2>
        <a:srgbClr val="597B7D"/>
      </a:lt2>
      <a:accent1>
        <a:srgbClr val="97B3B5"/>
      </a:accent1>
      <a:accent2>
        <a:srgbClr val="FA3F52"/>
      </a:accent2>
      <a:accent3>
        <a:srgbClr val="597B7D"/>
      </a:accent3>
      <a:accent4>
        <a:srgbClr val="425C5D"/>
      </a:accent4>
      <a:accent5>
        <a:srgbClr val="FFFFFF"/>
      </a:accent5>
      <a:accent6>
        <a:srgbClr val="597B7D"/>
      </a:accent6>
      <a:hlink>
        <a:srgbClr val="FA3F52"/>
      </a:hlink>
      <a:folHlink>
        <a:srgbClr val="FA3F52"/>
      </a:folHlink>
    </a:clrScheme>
    <a:fontScheme name="Marketing Strategy">
      <a:majorFont>
        <a:latin typeface="Open Sans Condensed Light"/>
        <a:ea typeface=""/>
        <a:cs typeface=""/>
      </a:majorFont>
      <a:minorFont>
        <a:latin typeface="Open San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Gyga_theme_11">
      <a:dk1>
        <a:srgbClr val="FFFFFF"/>
      </a:dk1>
      <a:lt1>
        <a:srgbClr val="FAFAFA"/>
      </a:lt1>
      <a:dk2>
        <a:srgbClr val="BABABA"/>
      </a:dk2>
      <a:lt2>
        <a:srgbClr val="597B7D"/>
      </a:lt2>
      <a:accent1>
        <a:srgbClr val="97B3B5"/>
      </a:accent1>
      <a:accent2>
        <a:srgbClr val="FA3F52"/>
      </a:accent2>
      <a:accent3>
        <a:srgbClr val="597B7D"/>
      </a:accent3>
      <a:accent4>
        <a:srgbClr val="425C5D"/>
      </a:accent4>
      <a:accent5>
        <a:srgbClr val="FFFFFF"/>
      </a:accent5>
      <a:accent6>
        <a:srgbClr val="597B7D"/>
      </a:accent6>
      <a:hlink>
        <a:srgbClr val="FA3F52"/>
      </a:hlink>
      <a:folHlink>
        <a:srgbClr val="FA3F52"/>
      </a:folHlink>
    </a:clrScheme>
    <a:fontScheme name="Marketing Strategy">
      <a:majorFont>
        <a:latin typeface="Open Sans Condensed Light"/>
        <a:ea typeface=""/>
        <a:cs typeface=""/>
      </a:majorFont>
      <a:minorFont>
        <a:latin typeface="Open San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11075</TotalTime>
  <Words>642</Words>
  <Application>Microsoft Office PowerPoint</Application>
  <PresentationFormat>Custom</PresentationFormat>
  <Paragraphs>182</Paragraphs>
  <Slides>21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</vt:lpstr>
      <vt:lpstr>Calibri</vt:lpstr>
      <vt:lpstr>Consolas</vt:lpstr>
      <vt:lpstr>FontAwesome</vt:lpstr>
      <vt:lpstr>Open Sans</vt:lpstr>
      <vt:lpstr>Open Sans Condensed</vt:lpstr>
      <vt:lpstr>Open Sans Condensed Light</vt:lpstr>
      <vt:lpstr>Open Sans Light</vt:lpstr>
      <vt:lpstr>Wingdings 3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Nik Molnar</cp:lastModifiedBy>
  <cp:revision>2525</cp:revision>
  <dcterms:created xsi:type="dcterms:W3CDTF">2015-11-08T07:24:26Z</dcterms:created>
  <dcterms:modified xsi:type="dcterms:W3CDTF">2016-07-07T14:37:04Z</dcterms:modified>
</cp:coreProperties>
</file>